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59" r:id="rId5"/>
    <p:sldId id="347" r:id="rId6"/>
    <p:sldId id="415" r:id="rId7"/>
    <p:sldId id="416" r:id="rId8"/>
    <p:sldId id="418" r:id="rId9"/>
    <p:sldId id="417" r:id="rId10"/>
    <p:sldId id="419" r:id="rId11"/>
    <p:sldId id="420" r:id="rId12"/>
    <p:sldId id="421" r:id="rId13"/>
    <p:sldId id="438" r:id="rId14"/>
    <p:sldId id="439" r:id="rId15"/>
    <p:sldId id="44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1026" name="Picture 2" descr="F:\护理部办公\标志2(TIANQI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9772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F:\护理部办公\标志2(TIANQI)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1"/>
            <a:ext cx="2071670" cy="977270"/>
          </a:xfrm>
          <a:prstGeom prst="rect">
            <a:avLst/>
          </a:prstGeom>
          <a:noFill/>
        </p:spPr>
      </p:pic>
      <p:sp>
        <p:nvSpPr>
          <p:cNvPr id="8" name="副标题 2"/>
          <p:cNvSpPr txBox="1"/>
          <p:nvPr userDrawn="1"/>
        </p:nvSpPr>
        <p:spPr>
          <a:xfrm>
            <a:off x="6000760" y="6248408"/>
            <a:ext cx="314324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天奇医院健康教育科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/>
              <a:t>昆医大附二院石林天奇医院健康教育科</a:t>
            </a:r>
            <a:r>
              <a:rPr lang="zh-CN" altLang="en-US"/>
              <a:t>健康知识宣传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                     </a:t>
            </a:r>
            <a:r>
              <a:rPr lang="zh-CN" altLang="en-US"/>
              <a:t>倪书耀</a:t>
            </a:r>
            <a:endParaRPr lang="zh-CN" altLang="en-US"/>
          </a:p>
          <a:p>
            <a:r>
              <a:rPr lang="en-US" altLang="zh-CN"/>
              <a:t>                2022</a:t>
            </a:r>
            <a:r>
              <a:rPr lang="zh-CN" altLang="en-US"/>
              <a:t>年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 sz="2000">
              <a:latin typeface="+mn-ea"/>
              <a:ea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052830"/>
            <a:ext cx="8906510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244600"/>
            <a:ext cx="7900035" cy="4907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3090" y="278765"/>
            <a:ext cx="5117465" cy="6387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9505" y="215900"/>
            <a:ext cx="6284595" cy="65932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5310" y="708025"/>
            <a:ext cx="7872095" cy="5826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一、定义</a:t>
            </a:r>
            <a:endParaRPr lang="zh-CN" altLang="en-US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什么是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  <a:cs typeface="+mn-ea"/>
              </a:rPr>
              <a:t>“三减三健”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</a:t>
            </a:r>
            <a:r>
              <a:rPr lang="en-US" altLang="zh-CN" sz="2800">
                <a:solidFill>
                  <a:schemeClr val="accent1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altLang="en-US" sz="2800">
                <a:solidFill>
                  <a:schemeClr val="accent1"/>
                </a:solidFill>
                <a:latin typeface="+mn-ea"/>
                <a:ea typeface="+mn-ea"/>
                <a:cs typeface="+mn-ea"/>
              </a:rPr>
              <a:t>三减”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减盐 减油 减糖 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28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rPr>
              <a:t>“</a:t>
            </a:r>
            <a:r>
              <a:rPr lang="zh-CN" altLang="en-US" sz="28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rPr>
              <a:t>三健”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健康口腔 健康体重 健康骨骼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“三减”健康方式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44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一、控制盐量:世界卫生组织推荐的摄入量是5克，我国居民推荐的摄入量一天是6克。</a:t>
            </a:r>
            <a:endParaRPr lang="zh-CN" altLang="en-US" sz="4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二、控制油量:中国居民膳食指南推荐是每人每天20-30克。</a:t>
            </a:r>
            <a:endParaRPr lang="zh-CN" altLang="en-US" sz="4400"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三、控制糖量:减里面最后是减糖，必须迫切的是含糖饮料在青少年群体当中的消费。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endParaRPr lang="zh-CN" altLang="en-US" sz="2400">
              <a:latin typeface="+mn-ea"/>
              <a:ea typeface="+mn-ea"/>
              <a:cs typeface="+mn-ea"/>
            </a:endParaRPr>
          </a:p>
          <a:p>
            <a:endParaRPr lang="zh-CN" altLang="en-US" sz="240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</a:rPr>
              <a:t>“三健”健康方式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+mn-ea"/>
              <a:ea typeface="+mn-ea"/>
              <a:cs typeface="+mn-ea"/>
            </a:endParaRPr>
          </a:p>
          <a:p>
            <a:r>
              <a:rPr lang="zh-CN" altLang="en-US">
                <a:latin typeface="+mn-ea"/>
                <a:ea typeface="+mn-ea"/>
                <a:cs typeface="+mn-ea"/>
              </a:rPr>
              <a:t>一、健康口腔:童的龋齿率和老年人是必须要重视的两个人群。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r>
              <a:rPr lang="zh-CN" altLang="en-US">
                <a:latin typeface="+mn-ea"/>
                <a:ea typeface="+mn-ea"/>
                <a:cs typeface="+mn-ea"/>
              </a:rPr>
              <a:t> </a:t>
            </a:r>
            <a:r>
              <a:rPr lang="zh-CN" altLang="en-US">
                <a:latin typeface="+mn-ea"/>
                <a:ea typeface="+mn-ea"/>
                <a:sym typeface="+mn-ea"/>
              </a:rPr>
              <a:t>二、健康体重</a:t>
            </a:r>
            <a:endParaRPr lang="zh-CN" altLang="en-US">
              <a:latin typeface="+mn-ea"/>
              <a:ea typeface="+mn-ea"/>
            </a:endParaRPr>
          </a:p>
          <a:p>
            <a:r>
              <a:rPr lang="zh-CN" altLang="en-US">
                <a:latin typeface="+mn-ea"/>
                <a:ea typeface="+mn-ea"/>
                <a:cs typeface="+mn-ea"/>
              </a:rPr>
              <a:t> </a:t>
            </a:r>
            <a:r>
              <a:rPr lang="zh-CN" altLang="en-US" dirty="0">
                <a:latin typeface="+mn-ea"/>
                <a:ea typeface="+mn-ea"/>
                <a:sym typeface="+mn-ea"/>
              </a:rPr>
              <a:t>三、健康骨骼</a:t>
            </a:r>
            <a:endParaRPr lang="zh-CN" altLang="en-US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>
                <a:latin typeface="+mn-ea"/>
                <a:ea typeface="+mn-ea"/>
                <a:cs typeface="+mn-ea"/>
              </a:rPr>
              <a:t> 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970" y="692468"/>
            <a:ext cx="8229600" cy="1143000"/>
          </a:xfrm>
        </p:spPr>
        <p:txBody>
          <a:bodyPr/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</a:rPr>
              <a:t>“三减”生活小妙招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+mn-ea"/>
              <a:ea typeface="+mn-ea"/>
              <a:cs typeface="+mn-ea"/>
            </a:endParaRPr>
          </a:p>
          <a:p>
            <a:r>
              <a:rPr lang="zh-CN" altLang="en-US">
                <a:latin typeface="+mn-ea"/>
                <a:ea typeface="+mn-ea"/>
                <a:cs typeface="+mn-ea"/>
              </a:rPr>
              <a:t>减盐妙招:用定量盐勺控制用盐量，少放5%~10%的盐并不会影响菜肴的口味。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1.少吃咸菜多食蔬果。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2.少吃熟食多吃新鲜食物。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3.逐渐减少钠盐摄入。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4.外出就餐选择低盐菜品。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5.选低盐调味品。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6.警惕“藏起来”的盐。 </a:t>
            </a:r>
            <a:endParaRPr lang="zh-CN" altLang="en-US" sz="20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800"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latin typeface="+mn-ea"/>
                <a:ea typeface="+mn-ea"/>
                <a:cs typeface="+mn-ea"/>
              </a:rPr>
              <a:t>减油妙招:使用限油壶，油壶上的刻度可以帮你控制油的使用量。改变传统烹饪方式和习惯也可减少用油量。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1.学会使用控油壶。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2.使用蒸煮炖焖拌等无油少油的烹饪方法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3.经常更换食用油品种。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4.限制反式脂肪酸摄入。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5.不喝菜汤。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>
                <a:latin typeface="+mn-ea"/>
                <a:ea typeface="+mn-ea"/>
                <a:cs typeface="+mn-ea"/>
              </a:rPr>
              <a:t>6.关注食品营养成分表。</a:t>
            </a:r>
            <a:endParaRPr lang="zh-CN" altLang="en-US" sz="20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800"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latin typeface="+mn-ea"/>
                <a:ea typeface="+mn-ea"/>
                <a:cs typeface="+mn-ea"/>
              </a:rPr>
              <a:t>减糖妙招:少喝或不喝含糖饮料，尤其是可乐等碳酸类饮料。各种小甜点不仅热量高，含糖量也不低，虽然个头小，但禁不住多吃啊!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1.减糖要减添加糖。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2</a:t>
            </a:r>
            <a:r>
              <a:rPr lang="en-US" altLang="zh-CN" sz="2000">
                <a:latin typeface="+mn-ea"/>
                <a:ea typeface="+mn-ea"/>
                <a:cs typeface="+mn-ea"/>
              </a:rPr>
              <a:t>.</a:t>
            </a:r>
            <a:r>
              <a:rPr lang="zh-CN" altLang="en-US" sz="2000">
                <a:latin typeface="+mn-ea"/>
                <a:ea typeface="+mn-ea"/>
                <a:cs typeface="+mn-ea"/>
              </a:rPr>
              <a:t>儿童青少年不喝或少喝含糖饮料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3.婴幼儿食品无需添加糖。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4.减少食用高糖类包装食品。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5.烹饪过程少加糖。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6.用白开水替代饮料。 </a:t>
            </a:r>
            <a:endParaRPr lang="zh-CN" altLang="en-US" sz="20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</a:rPr>
              <a:t>“三健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</a:rPr>
              <a:t>生活小妙招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>
                <a:latin typeface="+mn-ea"/>
                <a:ea typeface="+mn-ea"/>
                <a:cs typeface="+mn-ea"/>
              </a:rPr>
              <a:t>保持口腔健康你应该做到: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1.刷牙是对口腔最好的保护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2.儿童必须重视口腔卫生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3.使用含氟牙膏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4.吃东西后及时漱口 </a:t>
            </a:r>
            <a:endParaRPr lang="zh-CN" altLang="en-US" sz="2000">
              <a:latin typeface="+mn-ea"/>
              <a:ea typeface="+mn-ea"/>
              <a:cs typeface="+mn-ea"/>
            </a:endParaRP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5.减少吃糖次数，少喝碳酸饮料 </a:t>
            </a:r>
            <a:endParaRPr lang="zh-CN" altLang="en-US" sz="20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639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en-US" sz="489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“三健”生活小妙招</a:t>
            </a:r>
            <a:b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ea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7500" lnSpcReduction="10000"/>
          </a:bodyPr>
          <a:lstStyle/>
          <a:p>
            <a:pPr marL="0" indent="0">
              <a:buNone/>
            </a:pPr>
            <a:endParaRPr lang="zh-CN" altLang="en-US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64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保持健康体重你应该做到:</a:t>
            </a:r>
            <a:endParaRPr lang="zh-CN" altLang="en-US" sz="64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1.少食多餐，每顿饭适量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2.均衡营养，食物多样化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3.坚持锻炼身体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4.保持充足的睡眠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5.少食用垃圾食品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6.定期测量身体、体重 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zh-CN" altLang="en-US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111,&quot;width&quot;:12960}"/>
</p:tagLst>
</file>

<file path=ppt/tags/tag2.xml><?xml version="1.0" encoding="utf-8"?>
<p:tagLst xmlns:p="http://schemas.openxmlformats.org/presentationml/2006/main">
  <p:tag name="KSO_WPP_MARK_KEY" val="c3ed8775-0173-412c-b4a0-48003f600efa"/>
  <p:tag name="COMMONDATA" val="eyJoZGlkIjoiZjQ2Y2Q2MzM1MjQ3NjRiMDU0YjNlNGY2OTNhNWI3Z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WPS 演示</Application>
  <PresentationFormat>全屏显示(4:3)</PresentationFormat>
  <Paragraphs>77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方正舒体</vt:lpstr>
      <vt:lpstr>微软雅黑</vt:lpstr>
      <vt:lpstr>Arial Unicode MS</vt:lpstr>
      <vt:lpstr>Calibri</vt:lpstr>
      <vt:lpstr>Office 主题</vt:lpstr>
      <vt:lpstr>“三减三健” 健康知识讲座</vt:lpstr>
      <vt:lpstr>一、定义</vt:lpstr>
      <vt:lpstr>“三减”健康方式</vt:lpstr>
      <vt:lpstr>“三健”健康方式</vt:lpstr>
      <vt:lpstr>“三减”生活小妙招</vt:lpstr>
      <vt:lpstr>PowerPoint 演示文稿</vt:lpstr>
      <vt:lpstr>PowerPoint 演示文稿</vt:lpstr>
      <vt:lpstr>“三健”生活小妙招</vt:lpstr>
      <vt:lpstr> “三健”生活小妙招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lqy</dc:creator>
  <cp:lastModifiedBy>Administrator</cp:lastModifiedBy>
  <cp:revision>104</cp:revision>
  <dcterms:created xsi:type="dcterms:W3CDTF">2017-07-24T02:20:00Z</dcterms:created>
  <dcterms:modified xsi:type="dcterms:W3CDTF">2022-11-30T06:55:45Z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SaveFontToCloudKey">
    <vt:lpwstr>389511007_btnclosed</vt:lpwstr>
  </property>
  <property fmtid="{D5CDD505-2E9C-101B-9397-08002B2CF9AE}" pid="4" name="ICV">
    <vt:lpwstr>66776336880A49E0944B5C79121CFD73</vt:lpwstr>
  </property>
</Properties>
</file>