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1"/>
  </p:handoutMasterIdLst>
  <p:sldIdLst>
    <p:sldId id="261" r:id="rId3"/>
    <p:sldId id="263" r:id="rId5"/>
    <p:sldId id="267" r:id="rId6"/>
    <p:sldId id="268" r:id="rId7"/>
    <p:sldId id="269" r:id="rId8"/>
    <p:sldId id="270" r:id="rId9"/>
    <p:sldId id="271" r:id="rId10"/>
  </p:sldIdLst>
  <p:sldSz cx="12192000" cy="6858000"/>
  <p:notesSz cx="6807200" cy="993902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作者"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p:cViewPr varScale="1">
        <p:scale>
          <a:sx n="118" d="100"/>
          <a:sy n="118" d="100"/>
        </p:scale>
        <p:origin x="-456" y="-96"/>
      </p:cViewPr>
      <p:guideLst>
        <p:guide orient="horz" pos="2125"/>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commentAuthors" Target="commentAuthors.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页眉占位符 1"/>
          <p:cNvSpPr>
            <a:spLocks noGrp="1"/>
          </p:cNvSpPr>
          <p:nvPr>
            <p:ph type="hdr" sz="quarter"/>
          </p:nvPr>
        </p:nvSpPr>
        <p:spPr bwMode="auto">
          <a:xfrm>
            <a:off x="0" y="0"/>
            <a:ext cx="2949575" cy="498475"/>
          </a:xfrm>
          <a:prstGeom prst="rect">
            <a:avLst/>
          </a:prstGeom>
          <a:noFill/>
          <a:ln w="9525">
            <a:noFill/>
            <a:miter lim="800000"/>
          </a:ln>
        </p:spPr>
        <p:txBody>
          <a:bodyPr vert="horz" wrap="square" lIns="88313" tIns="44156" rIns="88313" bIns="44156" numCol="1" anchor="t" anchorCtr="0" compatLnSpc="1"/>
          <a:lstStyle>
            <a:lvl1pPr defTabSz="882650">
              <a:defRPr sz="1200">
                <a:latin typeface="Calibri" panose="020F0502020204030204" pitchFamily="34" charset="0"/>
              </a:defRPr>
            </a:lvl1pPr>
          </a:lstStyle>
          <a:p>
            <a:endParaRPr lang="zh-CN" altLang="en-US"/>
          </a:p>
        </p:txBody>
      </p:sp>
      <p:sp>
        <p:nvSpPr>
          <p:cNvPr id="21507" name="日期占位符 2"/>
          <p:cNvSpPr>
            <a:spLocks noGrp="1"/>
          </p:cNvSpPr>
          <p:nvPr>
            <p:ph type="dt" sz="quarter" idx="1"/>
          </p:nvPr>
        </p:nvSpPr>
        <p:spPr bwMode="auto">
          <a:xfrm>
            <a:off x="3856038" y="0"/>
            <a:ext cx="2949575" cy="498475"/>
          </a:xfrm>
          <a:prstGeom prst="rect">
            <a:avLst/>
          </a:prstGeom>
          <a:noFill/>
          <a:ln w="9525">
            <a:noFill/>
            <a:miter lim="800000"/>
          </a:ln>
        </p:spPr>
        <p:txBody>
          <a:bodyPr vert="horz" wrap="square" lIns="88313" tIns="44156" rIns="88313" bIns="44156" numCol="1" anchor="t" anchorCtr="0" compatLnSpc="1"/>
          <a:lstStyle>
            <a:lvl1pPr algn="r" defTabSz="882650">
              <a:defRPr sz="1200">
                <a:latin typeface="Calibri" panose="020F0502020204030204" pitchFamily="34" charset="0"/>
              </a:defRPr>
            </a:lvl1pPr>
          </a:lstStyle>
          <a:p>
            <a:fld id="{E342BF4F-7683-43CA-8FB2-F46013F51C8F}" type="datetimeFigureOut">
              <a:rPr lang="zh-CN" altLang="en-US"/>
            </a:fld>
            <a:endParaRPr lang="en-US" altLang="zh-CN"/>
          </a:p>
        </p:txBody>
      </p:sp>
      <p:sp>
        <p:nvSpPr>
          <p:cNvPr id="21508" name="页脚占位符 3"/>
          <p:cNvSpPr>
            <a:spLocks noGrp="1"/>
          </p:cNvSpPr>
          <p:nvPr>
            <p:ph type="ftr" sz="quarter" idx="2"/>
          </p:nvPr>
        </p:nvSpPr>
        <p:spPr bwMode="auto">
          <a:xfrm>
            <a:off x="0" y="9439275"/>
            <a:ext cx="2949575" cy="500063"/>
          </a:xfrm>
          <a:prstGeom prst="rect">
            <a:avLst/>
          </a:prstGeom>
          <a:noFill/>
          <a:ln w="9525">
            <a:noFill/>
            <a:miter lim="800000"/>
          </a:ln>
        </p:spPr>
        <p:txBody>
          <a:bodyPr vert="horz" wrap="square" lIns="88313" tIns="44156" rIns="88313" bIns="44156" numCol="1" anchor="b" anchorCtr="0" compatLnSpc="1"/>
          <a:lstStyle>
            <a:lvl1pPr defTabSz="882650">
              <a:defRPr sz="1200">
                <a:latin typeface="Calibri" panose="020F0502020204030204" pitchFamily="34" charset="0"/>
              </a:defRPr>
            </a:lvl1pPr>
          </a:lstStyle>
          <a:p>
            <a:endParaRPr lang="zh-CN" altLang="en-US"/>
          </a:p>
        </p:txBody>
      </p:sp>
      <p:sp>
        <p:nvSpPr>
          <p:cNvPr id="21509" name="灯片编号占位符 4"/>
          <p:cNvSpPr>
            <a:spLocks noGrp="1"/>
          </p:cNvSpPr>
          <p:nvPr>
            <p:ph type="sldNum" sz="quarter" idx="3"/>
          </p:nvPr>
        </p:nvSpPr>
        <p:spPr bwMode="auto">
          <a:xfrm>
            <a:off x="3856038" y="9439275"/>
            <a:ext cx="2949575" cy="500063"/>
          </a:xfrm>
          <a:prstGeom prst="rect">
            <a:avLst/>
          </a:prstGeom>
          <a:noFill/>
          <a:ln w="9525">
            <a:noFill/>
            <a:miter lim="800000"/>
          </a:ln>
        </p:spPr>
        <p:txBody>
          <a:bodyPr vert="horz" wrap="square" lIns="88313" tIns="44156" rIns="88313" bIns="44156" numCol="1" anchor="b" anchorCtr="0" compatLnSpc="1"/>
          <a:lstStyle>
            <a:lvl1pPr algn="r" defTabSz="882650">
              <a:defRPr sz="1200">
                <a:latin typeface="Calibri" panose="020F0502020204030204" pitchFamily="34" charset="0"/>
              </a:defRPr>
            </a:lvl1pPr>
          </a:lstStyle>
          <a:p>
            <a:fld id="{A3AC7A9D-9277-4452-9500-55D0B9CC4623}"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页眉占位符 1"/>
          <p:cNvSpPr>
            <a:spLocks noGrp="1"/>
          </p:cNvSpPr>
          <p:nvPr>
            <p:ph type="hdr" sz="quarter"/>
          </p:nvPr>
        </p:nvSpPr>
        <p:spPr bwMode="auto">
          <a:xfrm>
            <a:off x="0" y="0"/>
            <a:ext cx="2949575" cy="498475"/>
          </a:xfrm>
          <a:prstGeom prst="rect">
            <a:avLst/>
          </a:prstGeom>
          <a:noFill/>
          <a:ln w="9525">
            <a:noFill/>
            <a:miter lim="800000"/>
          </a:ln>
        </p:spPr>
        <p:txBody>
          <a:bodyPr vert="horz" wrap="square" lIns="88313" tIns="44156" rIns="88313" bIns="44156" numCol="1" anchor="t" anchorCtr="0" compatLnSpc="1"/>
          <a:lstStyle>
            <a:lvl1pPr defTabSz="882650">
              <a:defRPr sz="1200">
                <a:latin typeface="微软雅黑" panose="020B0503020204020204" charset="-122"/>
                <a:ea typeface="微软雅黑" panose="020B0503020204020204" charset="-122"/>
              </a:defRPr>
            </a:lvl1pPr>
          </a:lstStyle>
          <a:p>
            <a:endParaRPr lang="zh-CN" altLang="en-US"/>
          </a:p>
        </p:txBody>
      </p:sp>
      <p:sp>
        <p:nvSpPr>
          <p:cNvPr id="20483" name="日期占位符 2"/>
          <p:cNvSpPr>
            <a:spLocks noGrp="1"/>
          </p:cNvSpPr>
          <p:nvPr>
            <p:ph type="dt" idx="1"/>
          </p:nvPr>
        </p:nvSpPr>
        <p:spPr bwMode="auto">
          <a:xfrm>
            <a:off x="3856038" y="0"/>
            <a:ext cx="2949575" cy="498475"/>
          </a:xfrm>
          <a:prstGeom prst="rect">
            <a:avLst/>
          </a:prstGeom>
          <a:noFill/>
          <a:ln w="9525">
            <a:noFill/>
            <a:miter lim="800000"/>
          </a:ln>
        </p:spPr>
        <p:txBody>
          <a:bodyPr vert="horz" wrap="square" lIns="88313" tIns="44156" rIns="88313" bIns="44156" numCol="1" anchor="t" anchorCtr="0" compatLnSpc="1"/>
          <a:lstStyle>
            <a:lvl1pPr algn="r" defTabSz="882650">
              <a:defRPr sz="1200">
                <a:latin typeface="微软雅黑" panose="020B0503020204020204" charset="-122"/>
                <a:ea typeface="微软雅黑" panose="020B0503020204020204" charset="-122"/>
              </a:defRPr>
            </a:lvl1pPr>
          </a:lstStyle>
          <a:p>
            <a:fld id="{27E8F909-652E-442B-9DE1-C8D5AC3A62D8}" type="datetimeFigureOut">
              <a:rPr lang="zh-CN" altLang="en-US"/>
            </a:fld>
            <a:endParaRPr lang="en-US" altLang="zh-CN"/>
          </a:p>
        </p:txBody>
      </p:sp>
      <p:sp>
        <p:nvSpPr>
          <p:cNvPr id="20484" name="幻灯片图像占位符 3"/>
          <p:cNvSpPr>
            <a:spLocks noGrp="1" noRot="1" noChangeAspect="1"/>
          </p:cNvSpPr>
          <p:nvPr>
            <p:ph type="sldImg" idx="2"/>
          </p:nvPr>
        </p:nvSpPr>
        <p:spPr bwMode="auto">
          <a:xfrm>
            <a:off x="423863" y="1243013"/>
            <a:ext cx="5962650" cy="3354387"/>
          </a:xfrm>
          <a:prstGeom prst="rect">
            <a:avLst/>
          </a:prstGeom>
          <a:noFill/>
          <a:ln w="12700">
            <a:solidFill>
              <a:srgbClr val="000000"/>
            </a:solidFill>
            <a:miter lim="800000"/>
          </a:ln>
        </p:spPr>
      </p:sp>
      <p:sp>
        <p:nvSpPr>
          <p:cNvPr id="20485" name="备注占位符 4"/>
          <p:cNvSpPr>
            <a:spLocks noGrp="1"/>
          </p:cNvSpPr>
          <p:nvPr>
            <p:ph type="body" sz="quarter" idx="3"/>
          </p:nvPr>
        </p:nvSpPr>
        <p:spPr bwMode="auto">
          <a:xfrm>
            <a:off x="681038" y="4783138"/>
            <a:ext cx="5446712" cy="3913187"/>
          </a:xfrm>
          <a:prstGeom prst="rect">
            <a:avLst/>
          </a:prstGeom>
          <a:noFill/>
          <a:ln w="9525">
            <a:noFill/>
            <a:miter lim="800000"/>
          </a:ln>
        </p:spPr>
        <p:txBody>
          <a:bodyPr vert="horz" wrap="square" lIns="88313" tIns="44156" rIns="88313" bIns="44156" numCol="1" anchor="t" anchorCtr="0" compatLnSpc="1"/>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20486" name="页脚占位符 5"/>
          <p:cNvSpPr>
            <a:spLocks noGrp="1"/>
          </p:cNvSpPr>
          <p:nvPr>
            <p:ph type="ftr" sz="quarter" idx="4"/>
          </p:nvPr>
        </p:nvSpPr>
        <p:spPr bwMode="auto">
          <a:xfrm>
            <a:off x="0" y="9440863"/>
            <a:ext cx="2949575" cy="498475"/>
          </a:xfrm>
          <a:prstGeom prst="rect">
            <a:avLst/>
          </a:prstGeom>
          <a:noFill/>
          <a:ln w="9525">
            <a:noFill/>
            <a:miter lim="800000"/>
          </a:ln>
        </p:spPr>
        <p:txBody>
          <a:bodyPr vert="horz" wrap="square" lIns="88313" tIns="44156" rIns="88313" bIns="44156" numCol="1" anchor="b" anchorCtr="0" compatLnSpc="1"/>
          <a:lstStyle>
            <a:lvl1pPr defTabSz="882650">
              <a:defRPr sz="1200">
                <a:latin typeface="微软雅黑" panose="020B0503020204020204" charset="-122"/>
                <a:ea typeface="微软雅黑" panose="020B0503020204020204" charset="-122"/>
              </a:defRPr>
            </a:lvl1pPr>
          </a:lstStyle>
          <a:p>
            <a:endParaRPr lang="zh-CN" altLang="en-US"/>
          </a:p>
        </p:txBody>
      </p:sp>
      <p:sp>
        <p:nvSpPr>
          <p:cNvPr id="20487" name="灯片编号占位符 6"/>
          <p:cNvSpPr>
            <a:spLocks noGrp="1"/>
          </p:cNvSpPr>
          <p:nvPr>
            <p:ph type="sldNum" sz="quarter" idx="5"/>
          </p:nvPr>
        </p:nvSpPr>
        <p:spPr bwMode="auto">
          <a:xfrm>
            <a:off x="3856038" y="9440863"/>
            <a:ext cx="2949575" cy="498475"/>
          </a:xfrm>
          <a:prstGeom prst="rect">
            <a:avLst/>
          </a:prstGeom>
          <a:noFill/>
          <a:ln w="9525">
            <a:noFill/>
            <a:miter lim="800000"/>
          </a:ln>
        </p:spPr>
        <p:txBody>
          <a:bodyPr vert="horz" wrap="square" lIns="88313" tIns="44156" rIns="88313" bIns="44156" numCol="1" anchor="b" anchorCtr="0" compatLnSpc="1"/>
          <a:lstStyle>
            <a:lvl1pPr algn="r" defTabSz="882650">
              <a:defRPr sz="1200">
                <a:latin typeface="微软雅黑" panose="020B0503020204020204" charset="-122"/>
                <a:ea typeface="微软雅黑" panose="020B0503020204020204" charset="-122"/>
              </a:defRPr>
            </a:lvl1pPr>
          </a:lstStyle>
          <a:p>
            <a:fld id="{1E05328A-ACB9-452C-A6DD-B446D2BBDA99}" type="slidenum">
              <a:rPr lang="zh-CN" altLang="en-US"/>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幻灯片图像占位符 1"/>
          <p:cNvSpPr>
            <a:spLocks noGrp="1" noRot="1" noChangeAspect="1"/>
          </p:cNvSpPr>
          <p:nvPr>
            <p:ph type="sldImg"/>
          </p:nvPr>
        </p:nvSpPr>
        <p:spPr/>
      </p:sp>
      <p:sp>
        <p:nvSpPr>
          <p:cNvPr id="23554" name="备注占位符 2"/>
          <p:cNvSpPr>
            <a:spLocks noGrp="1"/>
          </p:cNvSpPr>
          <p:nvPr>
            <p:ph type="body" idx="1"/>
          </p:nvPr>
        </p:nvSpPr>
        <p:spPr/>
        <p:txBody>
          <a:bodyPr/>
          <a:lstStyle/>
          <a:p>
            <a:pPr>
              <a:spcBef>
                <a:spcPct val="0"/>
              </a:spcBef>
            </a:pPr>
            <a:endParaRPr lang="zh-CN" altLang="en-US" smtClean="0"/>
          </a:p>
        </p:txBody>
      </p:sp>
      <p:sp>
        <p:nvSpPr>
          <p:cNvPr id="23555" name="灯片编号占位符 3"/>
          <p:cNvSpPr>
            <a:spLocks noGrp="1"/>
          </p:cNvSpPr>
          <p:nvPr>
            <p:ph type="sldNum" sz="quarter" idx="5"/>
          </p:nvPr>
        </p:nvSpPr>
        <p:spPr>
          <a:noFill/>
        </p:spPr>
        <p:txBody>
          <a:bodyPr/>
          <a:lstStyle/>
          <a:p>
            <a:fld id="{FFB92488-30DA-475B-B140-A815284968B2}" type="slidenum">
              <a:rPr lang="zh-CN" altLang="en-US"/>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幻灯片图像占位符 1"/>
          <p:cNvSpPr>
            <a:spLocks noGrp="1" noRot="1" noChangeAspect="1"/>
          </p:cNvSpPr>
          <p:nvPr>
            <p:ph type="sldImg"/>
          </p:nvPr>
        </p:nvSpPr>
        <p:spPr/>
      </p:sp>
      <p:sp>
        <p:nvSpPr>
          <p:cNvPr id="25602" name="备注占位符 2"/>
          <p:cNvSpPr>
            <a:spLocks noGrp="1"/>
          </p:cNvSpPr>
          <p:nvPr>
            <p:ph type="body" idx="1"/>
          </p:nvPr>
        </p:nvSpPr>
        <p:spPr/>
        <p:txBody>
          <a:bodyPr/>
          <a:lstStyle/>
          <a:p>
            <a:pPr>
              <a:spcBef>
                <a:spcPct val="0"/>
              </a:spcBef>
            </a:pPr>
            <a:endParaRPr lang="zh-CN" altLang="en-US" smtClean="0"/>
          </a:p>
        </p:txBody>
      </p:sp>
      <p:sp>
        <p:nvSpPr>
          <p:cNvPr id="25603" name="灯片编号占位符 3"/>
          <p:cNvSpPr>
            <a:spLocks noGrp="1"/>
          </p:cNvSpPr>
          <p:nvPr>
            <p:ph type="sldNum" sz="quarter" idx="5"/>
          </p:nvPr>
        </p:nvSpPr>
        <p:spPr>
          <a:noFill/>
        </p:spPr>
        <p:txBody>
          <a:bodyPr/>
          <a:lstStyle/>
          <a:p>
            <a:fld id="{E1313345-58BF-4DDE-BACE-9532A3DD5AB9}" type="slidenum">
              <a:rPr lang="zh-CN" altLang="en-US"/>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幻灯片图像占位符 1"/>
          <p:cNvSpPr>
            <a:spLocks noGrp="1" noRot="1" noChangeAspect="1"/>
          </p:cNvSpPr>
          <p:nvPr>
            <p:ph type="sldImg"/>
          </p:nvPr>
        </p:nvSpPr>
        <p:spPr/>
      </p:sp>
      <p:sp>
        <p:nvSpPr>
          <p:cNvPr id="27650" name="备注占位符 2"/>
          <p:cNvSpPr>
            <a:spLocks noGrp="1"/>
          </p:cNvSpPr>
          <p:nvPr>
            <p:ph type="body" idx="1"/>
          </p:nvPr>
        </p:nvSpPr>
        <p:spPr/>
        <p:txBody>
          <a:bodyPr/>
          <a:lstStyle/>
          <a:p>
            <a:pPr>
              <a:spcBef>
                <a:spcPct val="0"/>
              </a:spcBef>
            </a:pPr>
            <a:endParaRPr lang="zh-CN" altLang="en-US" smtClean="0"/>
          </a:p>
        </p:txBody>
      </p:sp>
      <p:sp>
        <p:nvSpPr>
          <p:cNvPr id="27651" name="灯片编号占位符 3"/>
          <p:cNvSpPr>
            <a:spLocks noGrp="1"/>
          </p:cNvSpPr>
          <p:nvPr>
            <p:ph type="sldNum" sz="quarter" idx="5"/>
          </p:nvPr>
        </p:nvSpPr>
        <p:spPr>
          <a:noFill/>
        </p:spPr>
        <p:txBody>
          <a:bodyPr/>
          <a:lstStyle/>
          <a:p>
            <a:fld id="{A56A5736-A9DF-478D-81DC-A4784FC62E59}" type="slidenum">
              <a:rPr lang="zh-CN" altLang="en-US"/>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p:nvPr>
        </p:nvSpPr>
        <p:spPr/>
      </p:sp>
      <p:sp>
        <p:nvSpPr>
          <p:cNvPr id="29698" name="备注占位符 2"/>
          <p:cNvSpPr>
            <a:spLocks noGrp="1"/>
          </p:cNvSpPr>
          <p:nvPr>
            <p:ph type="body" idx="1"/>
          </p:nvPr>
        </p:nvSpPr>
        <p:spPr/>
        <p:txBody>
          <a:bodyPr/>
          <a:lstStyle/>
          <a:p>
            <a:pPr>
              <a:spcBef>
                <a:spcPct val="0"/>
              </a:spcBef>
            </a:pPr>
            <a:endParaRPr lang="zh-CN" altLang="en-US" smtClean="0"/>
          </a:p>
        </p:txBody>
      </p:sp>
      <p:sp>
        <p:nvSpPr>
          <p:cNvPr id="29699" name="灯片编号占位符 3"/>
          <p:cNvSpPr>
            <a:spLocks noGrp="1"/>
          </p:cNvSpPr>
          <p:nvPr>
            <p:ph type="sldNum" sz="quarter" idx="5"/>
          </p:nvPr>
        </p:nvSpPr>
        <p:spPr>
          <a:noFill/>
        </p:spPr>
        <p:txBody>
          <a:bodyPr/>
          <a:lstStyle/>
          <a:p>
            <a:fld id="{7990FC38-E33F-478B-8195-80E26B314E42}" type="slidenum">
              <a:rPr lang="zh-CN" altLang="en-US"/>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p:cNvSpPr>
          <p:nvPr>
            <p:ph type="sldImg"/>
          </p:nvPr>
        </p:nvSpPr>
        <p:spPr/>
      </p:sp>
      <p:sp>
        <p:nvSpPr>
          <p:cNvPr id="31746" name="备注占位符 2"/>
          <p:cNvSpPr>
            <a:spLocks noGrp="1"/>
          </p:cNvSpPr>
          <p:nvPr>
            <p:ph type="body" idx="1"/>
          </p:nvPr>
        </p:nvSpPr>
        <p:spPr/>
        <p:txBody>
          <a:bodyPr/>
          <a:lstStyle/>
          <a:p>
            <a:pPr>
              <a:spcBef>
                <a:spcPct val="0"/>
              </a:spcBef>
            </a:pPr>
            <a:endParaRPr lang="zh-CN" altLang="en-US" smtClean="0"/>
          </a:p>
        </p:txBody>
      </p:sp>
      <p:sp>
        <p:nvSpPr>
          <p:cNvPr id="31747" name="灯片编号占位符 3"/>
          <p:cNvSpPr>
            <a:spLocks noGrp="1"/>
          </p:cNvSpPr>
          <p:nvPr>
            <p:ph type="sldNum" sz="quarter" idx="5"/>
          </p:nvPr>
        </p:nvSpPr>
        <p:spPr>
          <a:noFill/>
        </p:spPr>
        <p:txBody>
          <a:bodyPr/>
          <a:lstStyle/>
          <a:p>
            <a:fld id="{C6986A02-2A41-47ED-8F91-C54EB30437E6}" type="slidenum">
              <a:rPr lang="zh-CN" altLang="en-US"/>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幻灯片图像占位符 1"/>
          <p:cNvSpPr>
            <a:spLocks noGrp="1" noRot="1" noChangeAspect="1"/>
          </p:cNvSpPr>
          <p:nvPr>
            <p:ph type="sldImg"/>
          </p:nvPr>
        </p:nvSpPr>
        <p:spPr/>
      </p:sp>
      <p:sp>
        <p:nvSpPr>
          <p:cNvPr id="33794" name="备注占位符 2"/>
          <p:cNvSpPr>
            <a:spLocks noGrp="1"/>
          </p:cNvSpPr>
          <p:nvPr>
            <p:ph type="body" idx="1"/>
          </p:nvPr>
        </p:nvSpPr>
        <p:spPr/>
        <p:txBody>
          <a:bodyPr/>
          <a:lstStyle/>
          <a:p>
            <a:pPr>
              <a:spcBef>
                <a:spcPct val="0"/>
              </a:spcBef>
            </a:pPr>
            <a:endParaRPr lang="zh-CN" altLang="en-US" smtClean="0"/>
          </a:p>
        </p:txBody>
      </p:sp>
      <p:sp>
        <p:nvSpPr>
          <p:cNvPr id="33795" name="灯片编号占位符 3"/>
          <p:cNvSpPr>
            <a:spLocks noGrp="1"/>
          </p:cNvSpPr>
          <p:nvPr>
            <p:ph type="sldNum" sz="quarter" idx="5"/>
          </p:nvPr>
        </p:nvSpPr>
        <p:spPr>
          <a:noFill/>
        </p:spPr>
        <p:txBody>
          <a:bodyPr/>
          <a:lstStyle/>
          <a:p>
            <a:fld id="{F99CAC1F-510C-4FD2-8EAE-3197DB5DBE69}" type="slidenum">
              <a:rPr lang="zh-CN" altLang="en-US"/>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幻灯片图像占位符 1"/>
          <p:cNvSpPr>
            <a:spLocks noGrp="1" noRot="1" noChangeAspect="1"/>
          </p:cNvSpPr>
          <p:nvPr>
            <p:ph type="sldImg"/>
          </p:nvPr>
        </p:nvSpPr>
        <p:spPr/>
      </p:sp>
      <p:sp>
        <p:nvSpPr>
          <p:cNvPr id="35842" name="备注占位符 2"/>
          <p:cNvSpPr>
            <a:spLocks noGrp="1"/>
          </p:cNvSpPr>
          <p:nvPr>
            <p:ph type="body" idx="1"/>
          </p:nvPr>
        </p:nvSpPr>
        <p:spPr/>
        <p:txBody>
          <a:bodyPr/>
          <a:lstStyle/>
          <a:p>
            <a:pPr>
              <a:spcBef>
                <a:spcPct val="0"/>
              </a:spcBef>
            </a:pPr>
            <a:endParaRPr lang="zh-CN" altLang="en-US" smtClean="0"/>
          </a:p>
        </p:txBody>
      </p:sp>
      <p:sp>
        <p:nvSpPr>
          <p:cNvPr id="35843" name="灯片编号占位符 3"/>
          <p:cNvSpPr>
            <a:spLocks noGrp="1"/>
          </p:cNvSpPr>
          <p:nvPr>
            <p:ph type="sldNum" sz="quarter" idx="5"/>
          </p:nvPr>
        </p:nvSpPr>
        <p:spPr>
          <a:noFill/>
        </p:spPr>
        <p:txBody>
          <a:bodyPr/>
          <a:lstStyle/>
          <a:p>
            <a:fld id="{EF2AEA6C-5912-4D31-A2CB-78EDE555B80A}" type="slidenum">
              <a:rPr lang="zh-CN" altLang="en-US"/>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58.xml"/><Relationship Id="rId8" Type="http://schemas.openxmlformats.org/officeDocument/2006/relationships/tags" Target="../tags/tag57.xml"/><Relationship Id="rId7" Type="http://schemas.openxmlformats.org/officeDocument/2006/relationships/tags" Target="../tags/tag56.x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2" Type="http://schemas.openxmlformats.org/officeDocument/2006/relationships/tags" Target="../tags/tag61.xml"/><Relationship Id="rId11" Type="http://schemas.openxmlformats.org/officeDocument/2006/relationships/tags" Target="../tags/tag60.xml"/><Relationship Id="rId10" Type="http://schemas.openxmlformats.org/officeDocument/2006/relationships/tags" Target="../tags/tag59.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7" Type="http://schemas.openxmlformats.org/officeDocument/2006/relationships/tags" Target="../tags/tag67.xml"/><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73.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05.xml"/><Relationship Id="rId8" Type="http://schemas.openxmlformats.org/officeDocument/2006/relationships/tags" Target="../tags/tag104.xml"/><Relationship Id="rId7" Type="http://schemas.openxmlformats.org/officeDocument/2006/relationships/tags" Target="../tags/tag103.xml"/><Relationship Id="rId6" Type="http://schemas.openxmlformats.org/officeDocument/2006/relationships/tags" Target="../tags/tag102.xml"/><Relationship Id="rId5" Type="http://schemas.openxmlformats.org/officeDocument/2006/relationships/tags" Target="../tags/tag101.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tags" Target="../tags/tag98.xml"/><Relationship Id="rId13" Type="http://schemas.openxmlformats.org/officeDocument/2006/relationships/tags" Target="../tags/tag109.xml"/><Relationship Id="rId12" Type="http://schemas.openxmlformats.org/officeDocument/2006/relationships/tags" Target="../tags/tag108.xml"/><Relationship Id="rId11" Type="http://schemas.openxmlformats.org/officeDocument/2006/relationships/tags" Target="../tags/tag107.xml"/><Relationship Id="rId10" Type="http://schemas.openxmlformats.org/officeDocument/2006/relationships/tags" Target="../tags/tag106.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2" Type="http://schemas.openxmlformats.org/officeDocument/2006/relationships/tags" Target="../tags/tag38.xml"/><Relationship Id="rId11" Type="http://schemas.openxmlformats.org/officeDocument/2006/relationships/tags" Target="../tags/tag37.xml"/><Relationship Id="rId10" Type="http://schemas.openxmlformats.org/officeDocument/2006/relationships/tags" Target="../tags/tag36.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cxnSp>
        <p:nvCxnSpPr>
          <p:cNvPr id="6" name="直线连接符 21"/>
          <p:cNvCxnSpPr/>
          <p:nvPr>
            <p:custDataLst>
              <p:tags r:id="rId2"/>
            </p:custDataLst>
          </p:nvPr>
        </p:nvCxnSpPr>
        <p:spPr>
          <a:xfrm>
            <a:off x="1106488" y="4787900"/>
            <a:ext cx="51435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7" name="组合 37"/>
          <p:cNvGrpSpPr/>
          <p:nvPr>
            <p:custDataLst>
              <p:tags r:id="rId3"/>
            </p:custDataLst>
          </p:nvPr>
        </p:nvGrpSpPr>
        <p:grpSpPr>
          <a:xfrm>
            <a:off x="1367369" y="985556"/>
            <a:ext cx="381953" cy="373344"/>
            <a:chOff x="1100668" y="795868"/>
            <a:chExt cx="269602" cy="263525"/>
          </a:xfrm>
          <a:solidFill>
            <a:schemeClr val="accent1"/>
          </a:solidFill>
        </p:grpSpPr>
        <p:sp>
          <p:nvSpPr>
            <p:cNvPr id="8" name="矩形 38"/>
            <p:cNvSpPr/>
            <p:nvPr/>
          </p:nvSpPr>
          <p:spPr>
            <a:xfrm>
              <a:off x="1100668"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39"/>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矩形 40"/>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矩形 41"/>
            <p:cNvSpPr/>
            <p:nvPr/>
          </p:nvSpPr>
          <p:spPr>
            <a:xfrm>
              <a:off x="1255970" y="945093"/>
              <a:ext cx="1143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2" name="组合 42"/>
          <p:cNvGrpSpPr/>
          <p:nvPr>
            <p:custDataLst>
              <p:tags r:id="rId4"/>
            </p:custDataLst>
          </p:nvPr>
        </p:nvGrpSpPr>
        <p:grpSpPr bwMode="auto">
          <a:xfrm>
            <a:off x="5859463" y="0"/>
            <a:ext cx="6332537" cy="6858000"/>
            <a:chOff x="5860199" y="-5"/>
            <a:chExt cx="6331801" cy="6858005"/>
          </a:xfrm>
        </p:grpSpPr>
        <p:sp>
          <p:nvSpPr>
            <p:cNvPr id="13" name="等腰三角形 43"/>
            <p:cNvSpPr/>
            <p:nvPr>
              <p:custDataLst>
                <p:tags r:id="rId5"/>
              </p:custDataLst>
            </p:nvPr>
          </p:nvSpPr>
          <p:spPr>
            <a:xfrm>
              <a:off x="5860199" y="3428998"/>
              <a:ext cx="2917486" cy="3429003"/>
            </a:xfrm>
            <a:prstGeom prst="triangle">
              <a:avLst>
                <a:gd name="adj"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4" name="等腰三角形 44"/>
            <p:cNvSpPr/>
            <p:nvPr>
              <p:custDataLst>
                <p:tags r:id="rId6"/>
              </p:custDataLst>
            </p:nvPr>
          </p:nvSpPr>
          <p:spPr>
            <a:xfrm>
              <a:off x="6468140" y="3428998"/>
              <a:ext cx="2917486" cy="3429003"/>
            </a:xfrm>
            <a:prstGeom prst="triangle">
              <a:avLst>
                <a:gd name="adj" fmla="val 100000"/>
              </a:avLst>
            </a:prstGeom>
            <a:gradFill>
              <a:gsLst>
                <a:gs pos="0">
                  <a:schemeClr val="accent3">
                    <a:lumMod val="60000"/>
                    <a:lumOff val="40000"/>
                  </a:schemeClr>
                </a:gs>
                <a:gs pos="100000">
                  <a:schemeClr val="accent6">
                    <a:lumMod val="75000"/>
                  </a:schemeClr>
                </a:gs>
              </a:gsLst>
              <a:lin ang="648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grpSp>
          <p:nvGrpSpPr>
            <p:cNvPr id="15" name="组合 45"/>
            <p:cNvGrpSpPr/>
            <p:nvPr/>
          </p:nvGrpSpPr>
          <p:grpSpPr>
            <a:xfrm>
              <a:off x="6468332" y="0"/>
              <a:ext cx="5723668" cy="6858000"/>
              <a:chOff x="6468332" y="0"/>
              <a:chExt cx="5723668" cy="6858000"/>
            </a:xfrm>
            <a:effectLst>
              <a:outerShdw blurRad="609600" dist="279400" dir="10800000" sx="93000" sy="93000" algn="r" rotWithShape="0">
                <a:schemeClr val="accent1">
                  <a:lumMod val="75000"/>
                  <a:alpha val="40000"/>
                </a:schemeClr>
              </a:outerShdw>
            </a:effectLst>
          </p:grpSpPr>
          <p:sp>
            <p:nvSpPr>
              <p:cNvPr id="22" name="矩形 52"/>
              <p:cNvSpPr/>
              <p:nvPr/>
            </p:nvSpPr>
            <p:spPr>
              <a:xfrm>
                <a:off x="9385300" y="0"/>
                <a:ext cx="28067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3" name="等腰三角形 53"/>
              <p:cNvSpPr/>
              <p:nvPr/>
            </p:nvSpPr>
            <p:spPr>
              <a:xfrm rot="10800000">
                <a:off x="6468332" y="0"/>
                <a:ext cx="2916968" cy="6857996"/>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6" name="组合 46"/>
            <p:cNvGrpSpPr/>
            <p:nvPr/>
          </p:nvGrpSpPr>
          <p:grpSpPr>
            <a:xfrm>
              <a:off x="7634514" y="0"/>
              <a:ext cx="4557486" cy="6858000"/>
              <a:chOff x="6468332" y="0"/>
              <a:chExt cx="4557486" cy="6858000"/>
            </a:xfrm>
            <a:solidFill>
              <a:srgbClr val="5CABEC"/>
            </a:solidFill>
            <a:effectLst>
              <a:outerShdw blurRad="609600" dist="279400" dir="10800000" sx="93000" sy="93000" algn="r" rotWithShape="0">
                <a:schemeClr val="accent1">
                  <a:lumMod val="75000"/>
                  <a:alpha val="40000"/>
                </a:schemeClr>
              </a:outerShdw>
            </a:effectLst>
          </p:grpSpPr>
          <p:sp>
            <p:nvSpPr>
              <p:cNvPr id="20" name="矩形 50"/>
              <p:cNvSpPr/>
              <p:nvPr/>
            </p:nvSpPr>
            <p:spPr>
              <a:xfrm>
                <a:off x="9385300" y="0"/>
                <a:ext cx="164051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21" name="等腰三角形 51"/>
              <p:cNvSpPr/>
              <p:nvPr/>
            </p:nvSpPr>
            <p:spPr>
              <a:xfrm rot="10800000">
                <a:off x="6468332" y="0"/>
                <a:ext cx="2916968" cy="6857996"/>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7" name="组合 47"/>
            <p:cNvGrpSpPr/>
            <p:nvPr/>
          </p:nvGrpSpPr>
          <p:grpSpPr>
            <a:xfrm>
              <a:off x="8800695" y="-5"/>
              <a:ext cx="3391305" cy="6858001"/>
              <a:chOff x="6468332" y="-5"/>
              <a:chExt cx="3391305" cy="6858001"/>
            </a:xfrm>
            <a:solidFill>
              <a:schemeClr val="accent2"/>
            </a:solidFill>
            <a:effectLst>
              <a:outerShdw blurRad="609600" dist="279400" dir="10800000" sx="93000" sy="93000" algn="r" rotWithShape="0">
                <a:schemeClr val="accent1">
                  <a:lumMod val="75000"/>
                  <a:alpha val="15000"/>
                </a:schemeClr>
              </a:outerShdw>
            </a:effectLst>
          </p:grpSpPr>
          <p:sp>
            <p:nvSpPr>
              <p:cNvPr id="18" name="矩形 48"/>
              <p:cNvSpPr/>
              <p:nvPr/>
            </p:nvSpPr>
            <p:spPr>
              <a:xfrm>
                <a:off x="9385300" y="-5"/>
                <a:ext cx="47433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等腰三角形 49"/>
              <p:cNvSpPr/>
              <p:nvPr/>
            </p:nvSpPr>
            <p:spPr>
              <a:xfrm rot="10800000">
                <a:off x="6468332" y="0"/>
                <a:ext cx="2916968" cy="6857996"/>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2" name="标题 1"/>
          <p:cNvSpPr>
            <a:spLocks noGrp="1"/>
          </p:cNvSpPr>
          <p:nvPr>
            <p:ph type="ctrTitle"/>
          </p:nvPr>
        </p:nvSpPr>
        <p:spPr>
          <a:xfrm>
            <a:off x="977110" y="2958518"/>
            <a:ext cx="6718424" cy="1137094"/>
          </a:xfrm>
        </p:spPr>
        <p:txBody>
          <a:bodyPr lIns="90000" tIns="46800" rIns="90000" bIns="46800" anchor="b"/>
          <a:lstStyle>
            <a:lvl1pPr algn="l">
              <a:defRPr sz="5400" b="0" spc="600" baseline="0">
                <a:solidFill>
                  <a:schemeClr val="tx1">
                    <a:lumMod val="85000"/>
                    <a:lumOff val="15000"/>
                  </a:schemeClr>
                </a:solidFill>
                <a:ea typeface="汉仪旗黑-85S" panose="00020600040101010101" pitchFamily="18" charset="-122"/>
              </a:defRPr>
            </a:lvl1pPr>
          </a:lstStyle>
          <a:p>
            <a:r>
              <a:rPr lang="zh-CN" altLang="en-US" dirty="0"/>
              <a:t>单击此处编辑母版标题样式</a:t>
            </a:r>
            <a:endParaRPr lang="zh-CN" altLang="en-US" dirty="0"/>
          </a:p>
        </p:txBody>
      </p:sp>
      <p:sp>
        <p:nvSpPr>
          <p:cNvPr id="3" name="副标题 2"/>
          <p:cNvSpPr>
            <a:spLocks noGrp="1"/>
          </p:cNvSpPr>
          <p:nvPr>
            <p:ph type="subTitle" idx="1"/>
          </p:nvPr>
        </p:nvSpPr>
        <p:spPr>
          <a:xfrm>
            <a:off x="991624" y="4145296"/>
            <a:ext cx="6718424" cy="517484"/>
          </a:xfrm>
        </p:spPr>
        <p:txBody>
          <a:bodyPr tIns="38100" rIns="76200" bIns="38100"/>
          <a:lstStyle>
            <a:lvl1pPr marL="0" indent="0" algn="l" eaLnBrk="1" fontAlgn="auto" latinLnBrk="0" hangingPunct="1">
              <a:lnSpc>
                <a:spcPct val="100000"/>
              </a:lnSpc>
              <a:buNone/>
              <a:defRPr sz="28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5" name="文本占位符 4"/>
          <p:cNvSpPr>
            <a:spLocks noGrp="1"/>
          </p:cNvSpPr>
          <p:nvPr>
            <p:ph type="body" sz="quarter" idx="13"/>
          </p:nvPr>
        </p:nvSpPr>
        <p:spPr>
          <a:xfrm>
            <a:off x="1008884" y="4891378"/>
            <a:ext cx="1831975" cy="317500"/>
          </a:xfrm>
        </p:spPr>
        <p:txBody>
          <a:bodyPr/>
          <a:lstStyle>
            <a:lvl1pPr marL="0" indent="0">
              <a:buNone/>
              <a:defRPr/>
            </a:lvl1pPr>
          </a:lstStyle>
          <a:p>
            <a:pPr lvl="0"/>
            <a:r>
              <a:rPr lang="zh-CN" altLang="en-US" dirty="0"/>
              <a:t>单击此处编辑母版文本样式</a:t>
            </a:r>
            <a:endParaRPr lang="zh-CN" altLang="en-US" dirty="0"/>
          </a:p>
        </p:txBody>
      </p:sp>
      <p:sp>
        <p:nvSpPr>
          <p:cNvPr id="27" name="文本占位符 4"/>
          <p:cNvSpPr>
            <a:spLocks noGrp="1"/>
          </p:cNvSpPr>
          <p:nvPr>
            <p:ph type="body" sz="quarter" idx="14"/>
          </p:nvPr>
        </p:nvSpPr>
        <p:spPr>
          <a:xfrm>
            <a:off x="1008883" y="5284846"/>
            <a:ext cx="1831975" cy="317500"/>
          </a:xfrm>
        </p:spPr>
        <p:txBody>
          <a:bodyPr/>
          <a:lstStyle>
            <a:lvl1pPr marL="0" indent="0">
              <a:buNone/>
              <a:defRPr/>
            </a:lvl1pPr>
          </a:lstStyle>
          <a:p>
            <a:pPr lvl="0"/>
            <a:r>
              <a:rPr lang="zh-CN" altLang="en-US" dirty="0"/>
              <a:t>单击此处编辑母版文本样式</a:t>
            </a:r>
            <a:endParaRPr lang="zh-CN" altLang="en-US" dirty="0"/>
          </a:p>
        </p:txBody>
      </p:sp>
      <p:sp>
        <p:nvSpPr>
          <p:cNvPr id="24" name="日期占位符 15"/>
          <p:cNvSpPr>
            <a:spLocks noGrp="1"/>
          </p:cNvSpPr>
          <p:nvPr>
            <p:ph type="dt" sz="half" idx="15"/>
            <p:custDataLst>
              <p:tags r:id="rId7"/>
            </p:custDataLst>
          </p:nvPr>
        </p:nvSpPr>
        <p:spPr/>
        <p:txBody>
          <a:bodyPr/>
          <a:lstStyle>
            <a:lvl1pPr>
              <a:defRPr smtClean="0">
                <a:solidFill>
                  <a:schemeClr val="tx1">
                    <a:lumMod val="85000"/>
                    <a:lumOff val="15000"/>
                  </a:schemeClr>
                </a:solidFill>
              </a:defRPr>
            </a:lvl1pPr>
          </a:lstStyle>
          <a:p>
            <a:pPr>
              <a:defRPr/>
            </a:pPr>
            <a:fld id="{42EFEE15-0F74-4F6A-9A34-59BE583E8C0D}" type="datetimeFigureOut">
              <a:rPr lang="zh-CN" altLang="en-US"/>
            </a:fld>
            <a:endParaRPr lang="zh-CN" altLang="en-US"/>
          </a:p>
        </p:txBody>
      </p:sp>
      <p:sp>
        <p:nvSpPr>
          <p:cNvPr id="25" name="页脚占位符 16"/>
          <p:cNvSpPr>
            <a:spLocks noGrp="1"/>
          </p:cNvSpPr>
          <p:nvPr>
            <p:ph type="ftr" sz="quarter" idx="16"/>
            <p:custDataLst>
              <p:tags r:id="rId8"/>
            </p:custDataLst>
          </p:nvPr>
        </p:nvSpPr>
        <p:spPr/>
        <p:txBody>
          <a:bodyPr/>
          <a:lstStyle>
            <a:lvl1pPr>
              <a:defRPr dirty="0">
                <a:solidFill>
                  <a:schemeClr val="tx1">
                    <a:lumMod val="85000"/>
                    <a:lumOff val="15000"/>
                  </a:schemeClr>
                </a:solidFill>
              </a:defRPr>
            </a:lvl1pPr>
          </a:lstStyle>
          <a:p>
            <a:pPr>
              <a:defRPr/>
            </a:pPr>
            <a:endParaRPr lang="zh-CN" altLang="en-US"/>
          </a:p>
        </p:txBody>
      </p:sp>
      <p:sp>
        <p:nvSpPr>
          <p:cNvPr id="26" name="灯片编号占位符 17"/>
          <p:cNvSpPr>
            <a:spLocks noGrp="1"/>
          </p:cNvSpPr>
          <p:nvPr>
            <p:ph type="sldNum" sz="quarter" idx="17"/>
            <p:custDataLst>
              <p:tags r:id="rId9"/>
            </p:custDataLst>
          </p:nvPr>
        </p:nvSpPr>
        <p:spPr/>
        <p:txBody>
          <a:bodyPr/>
          <a:lstStyle>
            <a:lvl1pPr>
              <a:defRPr smtClean="0">
                <a:solidFill>
                  <a:schemeClr val="tx1">
                    <a:lumMod val="85000"/>
                    <a:lumOff val="15000"/>
                  </a:schemeClr>
                </a:solidFill>
              </a:defRPr>
            </a:lvl1pPr>
          </a:lstStyle>
          <a:p>
            <a:pPr>
              <a:defRPr/>
            </a:pPr>
            <a:fld id="{55455E6D-FE52-46D8-A737-468127A99BAA}" type="slidenum">
              <a:rPr lang="zh-CN" altLang="en-US"/>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4"/>
            <p:custDataLst>
              <p:tags r:id="rId2"/>
            </p:custDataLst>
          </p:nvPr>
        </p:nvSpPr>
        <p:spPr/>
        <p:txBody>
          <a:bodyPr/>
          <a:lstStyle>
            <a:lvl1pPr>
              <a:defRPr smtClean="0">
                <a:solidFill>
                  <a:schemeClr val="tx1">
                    <a:lumMod val="85000"/>
                    <a:lumOff val="15000"/>
                  </a:schemeClr>
                </a:solidFill>
              </a:defRPr>
            </a:lvl1pPr>
          </a:lstStyle>
          <a:p>
            <a:pPr>
              <a:defRPr/>
            </a:pPr>
            <a:fld id="{DF52A5FC-C023-42BA-A531-0C48E05CBD90}" type="datetimeFigureOut">
              <a:rPr lang="zh-CN" altLang="en-US"/>
            </a:fld>
            <a:endParaRPr lang="zh-CN" altLang="en-US"/>
          </a:p>
        </p:txBody>
      </p:sp>
      <p:sp>
        <p:nvSpPr>
          <p:cNvPr id="4" name="页脚占位符 3"/>
          <p:cNvSpPr>
            <a:spLocks noGrp="1"/>
          </p:cNvSpPr>
          <p:nvPr>
            <p:ph type="ftr" sz="quarter" idx="15"/>
            <p:custDataLst>
              <p:tags r:id="rId3"/>
            </p:custDataLst>
          </p:nvPr>
        </p:nvSpPr>
        <p:spPr/>
        <p:txBody>
          <a:bodyPr/>
          <a:lstStyle>
            <a:lvl1pPr>
              <a:defRPr>
                <a:solidFill>
                  <a:schemeClr val="tx1">
                    <a:lumMod val="85000"/>
                    <a:lumOff val="15000"/>
                  </a:schemeClr>
                </a:solidFill>
              </a:defRPr>
            </a:lvl1pPr>
          </a:lstStyle>
          <a:p>
            <a:pPr>
              <a:defRPr/>
            </a:pPr>
            <a:endParaRPr lang="zh-CN" altLang="en-US"/>
          </a:p>
        </p:txBody>
      </p:sp>
      <p:sp>
        <p:nvSpPr>
          <p:cNvPr id="5" name="灯片编号占位符 4"/>
          <p:cNvSpPr>
            <a:spLocks noGrp="1"/>
          </p:cNvSpPr>
          <p:nvPr>
            <p:ph type="sldNum" sz="quarter" idx="16"/>
            <p:custDataLst>
              <p:tags r:id="rId4"/>
            </p:custDataLst>
          </p:nvPr>
        </p:nvSpPr>
        <p:spPr/>
        <p:txBody>
          <a:bodyPr/>
          <a:lstStyle>
            <a:lvl1pPr>
              <a:defRPr smtClean="0">
                <a:solidFill>
                  <a:schemeClr val="tx1">
                    <a:lumMod val="85000"/>
                    <a:lumOff val="15000"/>
                  </a:schemeClr>
                </a:solidFill>
              </a:defRPr>
            </a:lvl1pPr>
          </a:lstStyle>
          <a:p>
            <a:pPr>
              <a:defRPr/>
            </a:pPr>
            <a:fld id="{C6D69316-66F9-4FF7-98E3-A4B25BA5A970}"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5" name="等腰三角形 5"/>
          <p:cNvSpPr/>
          <p:nvPr>
            <p:custDataLst>
              <p:tags r:id="rId2"/>
            </p:custDataLst>
          </p:nvPr>
        </p:nvSpPr>
        <p:spPr>
          <a:xfrm rot="10800000" flipV="1">
            <a:off x="-4763" y="4043363"/>
            <a:ext cx="2395538" cy="2814637"/>
          </a:xfrm>
          <a:prstGeom prst="triangle">
            <a:avLst>
              <a:gd name="adj"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6" name="等腰三角形 6"/>
          <p:cNvSpPr/>
          <p:nvPr>
            <p:custDataLst>
              <p:tags r:id="rId3"/>
            </p:custDataLst>
          </p:nvPr>
        </p:nvSpPr>
        <p:spPr>
          <a:xfrm rot="10800000" flipV="1">
            <a:off x="0" y="4394200"/>
            <a:ext cx="2095500" cy="2463800"/>
          </a:xfrm>
          <a:prstGeom prst="triangle">
            <a:avLst>
              <a:gd name="adj" fmla="val 100000"/>
            </a:avLst>
          </a:prstGeom>
          <a:gradFill>
            <a:gsLst>
              <a:gs pos="0">
                <a:schemeClr val="accent3">
                  <a:lumMod val="60000"/>
                  <a:lumOff val="40000"/>
                </a:schemeClr>
              </a:gs>
              <a:gs pos="100000">
                <a:schemeClr val="accent6">
                  <a:lumMod val="75000"/>
                </a:schemeClr>
              </a:gs>
            </a:gsLst>
            <a:lin ang="648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nvGrpSpPr>
          <p:cNvPr id="7" name="组合 7"/>
          <p:cNvGrpSpPr/>
          <p:nvPr>
            <p:custDataLst>
              <p:tags r:id="rId4"/>
            </p:custDataLst>
          </p:nvPr>
        </p:nvGrpSpPr>
        <p:grpSpPr>
          <a:xfrm rot="10800000" flipV="1">
            <a:off x="1" y="0"/>
            <a:ext cx="3465166" cy="6858000"/>
            <a:chOff x="6468332" y="0"/>
            <a:chExt cx="3465166" cy="6858000"/>
          </a:xfrm>
          <a:effectLst>
            <a:outerShdw blurRad="609600" dist="279400" dir="10800000" sx="93000" sy="93000" algn="r" rotWithShape="0">
              <a:schemeClr val="accent1">
                <a:lumMod val="75000"/>
                <a:alpha val="40000"/>
              </a:schemeClr>
            </a:outerShdw>
          </a:effectLst>
        </p:grpSpPr>
        <p:sp>
          <p:nvSpPr>
            <p:cNvPr id="8" name="矩形 8"/>
            <p:cNvSpPr/>
            <p:nvPr/>
          </p:nvSpPr>
          <p:spPr>
            <a:xfrm>
              <a:off x="9385300" y="0"/>
              <a:ext cx="548198"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9" name="等腰三角形 9"/>
            <p:cNvSpPr/>
            <p:nvPr/>
          </p:nvSpPr>
          <p:spPr>
            <a:xfrm rot="10800000">
              <a:off x="6468332" y="0"/>
              <a:ext cx="2916968" cy="6857996"/>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10" name="等腰三角形 10"/>
          <p:cNvSpPr/>
          <p:nvPr>
            <p:custDataLst>
              <p:tags r:id="rId5"/>
            </p:custDataLst>
          </p:nvPr>
        </p:nvSpPr>
        <p:spPr>
          <a:xfrm flipV="1">
            <a:off x="0" y="0"/>
            <a:ext cx="2916238" cy="6858000"/>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11" name="等腰三角形 11"/>
          <p:cNvSpPr/>
          <p:nvPr>
            <p:custDataLst>
              <p:tags r:id="rId6"/>
            </p:custDataLst>
          </p:nvPr>
        </p:nvSpPr>
        <p:spPr>
          <a:xfrm flipV="1">
            <a:off x="0" y="0"/>
            <a:ext cx="2390775" cy="5619750"/>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nvGrpSpPr>
          <p:cNvPr id="12" name="组合 12"/>
          <p:cNvGrpSpPr/>
          <p:nvPr>
            <p:custDataLst>
              <p:tags r:id="rId7"/>
            </p:custDataLst>
          </p:nvPr>
        </p:nvGrpSpPr>
        <p:grpSpPr>
          <a:xfrm rot="10800000">
            <a:off x="1443489" y="1632584"/>
            <a:ext cx="486583" cy="475615"/>
            <a:chOff x="1100668" y="795868"/>
            <a:chExt cx="269602" cy="263525"/>
          </a:xfrm>
          <a:solidFill>
            <a:schemeClr val="bg1"/>
          </a:solidFill>
        </p:grpSpPr>
        <p:sp>
          <p:nvSpPr>
            <p:cNvPr id="13" name="矩形 13"/>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4" name="矩形 14"/>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5" name="矩形 15"/>
            <p:cNvSpPr/>
            <p:nvPr/>
          </p:nvSpPr>
          <p:spPr>
            <a:xfrm>
              <a:off x="1255970"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16" name="组合 16"/>
          <p:cNvGrpSpPr/>
          <p:nvPr>
            <p:custDataLst>
              <p:tags r:id="rId8"/>
            </p:custDataLst>
          </p:nvPr>
        </p:nvGrpSpPr>
        <p:grpSpPr>
          <a:xfrm>
            <a:off x="10457187" y="5143500"/>
            <a:ext cx="486583" cy="475615"/>
            <a:chOff x="1100668" y="795868"/>
            <a:chExt cx="269602" cy="263525"/>
          </a:xfrm>
          <a:solidFill>
            <a:schemeClr val="accent1"/>
          </a:solidFill>
        </p:grpSpPr>
        <p:sp>
          <p:nvSpPr>
            <p:cNvPr id="17" name="矩形 17"/>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8" name="矩形 18"/>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9" name="矩形 19"/>
            <p:cNvSpPr/>
            <p:nvPr/>
          </p:nvSpPr>
          <p:spPr>
            <a:xfrm>
              <a:off x="1255970" y="945093"/>
              <a:ext cx="1143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cxnSp>
        <p:nvCxnSpPr>
          <p:cNvPr id="20" name="直接连接符 23"/>
          <p:cNvCxnSpPr/>
          <p:nvPr>
            <p:custDataLst>
              <p:tags r:id="rId9"/>
            </p:custDataLst>
          </p:nvPr>
        </p:nvCxnSpPr>
        <p:spPr>
          <a:xfrm>
            <a:off x="3365500" y="4014788"/>
            <a:ext cx="559435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3226833" y="2914657"/>
            <a:ext cx="6374368" cy="1062578"/>
          </a:xfrm>
        </p:spPr>
        <p:txBody>
          <a:bodyPr lIns="90000" tIns="46800" rIns="90000" bIns="46800" anchor="b"/>
          <a:lstStyle>
            <a:lvl1pPr marL="0" marR="0" algn="l" defTabSz="914400" rtl="0" eaLnBrk="1" fontAlgn="auto" latinLnBrk="0" hangingPunct="1">
              <a:lnSpc>
                <a:spcPct val="100000"/>
              </a:lnSpc>
              <a:buNone/>
              <a:defRPr kumimoji="0" lang="zh-CN" altLang="en-US" sz="5400" b="0"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lang="zh-CN" altLang="en-US" dirty="0">
                <a:sym typeface="+mn-ea"/>
              </a:rPr>
              <a:t>单击此处编辑母版标题样式</a:t>
            </a:r>
            <a:endParaRPr dirty="0">
              <a:sym typeface="+mn-ea"/>
            </a:endParaRPr>
          </a:p>
        </p:txBody>
      </p:sp>
      <p:sp>
        <p:nvSpPr>
          <p:cNvPr id="26" name="文本占位符 25"/>
          <p:cNvSpPr>
            <a:spLocks noGrp="1"/>
          </p:cNvSpPr>
          <p:nvPr>
            <p:ph type="body" sz="quarter" idx="13"/>
          </p:nvPr>
        </p:nvSpPr>
        <p:spPr>
          <a:xfrm>
            <a:off x="3227388" y="4043363"/>
            <a:ext cx="6374335" cy="971550"/>
          </a:xfrm>
        </p:spPr>
        <p:txBody>
          <a:bodyPr lIns="90000" tIns="46800" rIns="90000" bIns="46800"/>
          <a:lstStyle>
            <a:lvl1pPr marL="0" indent="0">
              <a:buNone/>
              <a:defRPr sz="2400"/>
            </a:lvl1pPr>
          </a:lstStyle>
          <a:p>
            <a:pPr lvl="0"/>
            <a:r>
              <a:rPr lang="zh-CN" altLang="en-US" dirty="0"/>
              <a:t>单击此处编辑母版文本样式</a:t>
            </a:r>
            <a:endParaRPr lang="zh-CN" altLang="en-US" dirty="0"/>
          </a:p>
        </p:txBody>
      </p:sp>
      <p:sp>
        <p:nvSpPr>
          <p:cNvPr id="22" name="文本占位符 21"/>
          <p:cNvSpPr>
            <a:spLocks noGrp="1"/>
          </p:cNvSpPr>
          <p:nvPr>
            <p:ph type="body" sz="quarter" idx="14"/>
          </p:nvPr>
        </p:nvSpPr>
        <p:spPr>
          <a:xfrm>
            <a:off x="3226833" y="2040956"/>
            <a:ext cx="3330721" cy="816108"/>
          </a:xfrm>
        </p:spPr>
        <p:txBody>
          <a:bodyPr lIns="90000" tIns="46800" rIns="90000" anchor="b" anchorCtr="0"/>
          <a:lstStyle>
            <a:lvl1pPr marL="0" indent="0">
              <a:buNone/>
              <a:defRPr sz="4400">
                <a:solidFill>
                  <a:schemeClr val="accent1"/>
                </a:solidFill>
              </a:defRPr>
            </a:lvl1pPr>
          </a:lstStyle>
          <a:p>
            <a:pPr lvl="0"/>
            <a:r>
              <a:rPr lang="zh-CN" altLang="en-US" dirty="0"/>
              <a:t>单击此处编辑母版文本样式</a:t>
            </a:r>
            <a:endParaRPr lang="zh-CN" altLang="en-US" dirty="0"/>
          </a:p>
        </p:txBody>
      </p:sp>
      <p:sp>
        <p:nvSpPr>
          <p:cNvPr id="21" name="日期占位符 2"/>
          <p:cNvSpPr>
            <a:spLocks noGrp="1"/>
          </p:cNvSpPr>
          <p:nvPr>
            <p:ph type="dt" sz="half" idx="15"/>
            <p:custDataLst>
              <p:tags r:id="rId10"/>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BE9D9E86-1A6F-45DA-86C0-1082EB170186}" type="datetimeFigureOut">
              <a:rPr lang="zh-CN" altLang="en-US"/>
            </a:fld>
            <a:endParaRPr lang="zh-CN" altLang="en-US"/>
          </a:p>
        </p:txBody>
      </p:sp>
      <p:sp>
        <p:nvSpPr>
          <p:cNvPr id="23" name="页脚占位符 3"/>
          <p:cNvSpPr>
            <a:spLocks noGrp="1"/>
          </p:cNvSpPr>
          <p:nvPr>
            <p:ph type="ftr" sz="quarter" idx="16"/>
            <p:custDataLst>
              <p:tags r:id="rId11"/>
            </p:custDataLst>
          </p:nvPr>
        </p:nvSpPr>
        <p:spPr/>
        <p:txBody>
          <a:bodyPr/>
          <a:lstStyle>
            <a:lvl1pPr>
              <a:defRPr baseline="0">
                <a:solidFill>
                  <a:schemeClr val="tx1">
                    <a:lumMod val="85000"/>
                    <a:lumOff val="15000"/>
                  </a:schemeClr>
                </a:solidFill>
                <a:latin typeface="Arial" panose="020B0604020202020204" pitchFamily="34" charset="0"/>
              </a:defRPr>
            </a:lvl1pPr>
          </a:lstStyle>
          <a:p>
            <a:pPr>
              <a:defRPr/>
            </a:pPr>
            <a:endParaRPr lang="zh-CN" altLang="en-US"/>
          </a:p>
        </p:txBody>
      </p:sp>
      <p:sp>
        <p:nvSpPr>
          <p:cNvPr id="24" name="灯片编号占位符 4"/>
          <p:cNvSpPr>
            <a:spLocks noGrp="1"/>
          </p:cNvSpPr>
          <p:nvPr>
            <p:ph type="sldNum" sz="quarter" idx="17"/>
            <p:custDataLst>
              <p:tags r:id="rId12"/>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4217866B-72E4-4C01-8E99-432196C95A19}" type="slidenum">
              <a:rPr lang="zh-CN" altLang="en-US"/>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grpSp>
        <p:nvGrpSpPr>
          <p:cNvPr id="3" name="组合 7"/>
          <p:cNvGrpSpPr/>
          <p:nvPr>
            <p:custDataLst>
              <p:tags r:id="rId2"/>
            </p:custDataLst>
          </p:nvPr>
        </p:nvGrpSpPr>
        <p:grpSpPr bwMode="auto">
          <a:xfrm rot="5400000" flipH="1">
            <a:off x="10487819" y="5153819"/>
            <a:ext cx="1017587" cy="2390775"/>
            <a:chOff x="0" y="0"/>
            <a:chExt cx="2916968" cy="6857996"/>
          </a:xfrm>
        </p:grpSpPr>
        <p:sp>
          <p:nvSpPr>
            <p:cNvPr id="4" name="等腰三角形 5"/>
            <p:cNvSpPr/>
            <p:nvPr userDrawn="1">
              <p:custDataLst>
                <p:tags r:id="rId3"/>
              </p:custDataLst>
            </p:nvPr>
          </p:nvSpPr>
          <p:spPr>
            <a:xfrm flipV="1">
              <a:off x="0" y="0"/>
              <a:ext cx="2916968" cy="6857996"/>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5" name="等腰三角形 6"/>
            <p:cNvSpPr/>
            <p:nvPr userDrawn="1">
              <p:custDataLst>
                <p:tags r:id="rId4"/>
              </p:custDataLst>
            </p:nvPr>
          </p:nvSpPr>
          <p:spPr>
            <a:xfrm flipV="1">
              <a:off x="0" y="0"/>
              <a:ext cx="2389092" cy="5619367"/>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2" name="标题 1"/>
          <p:cNvSpPr>
            <a:spLocks noGrp="1"/>
          </p:cNvSpPr>
          <p:nvPr>
            <p:ph type="title"/>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6" name="日期占位符 2"/>
          <p:cNvSpPr>
            <a:spLocks noGrp="1"/>
          </p:cNvSpPr>
          <p:nvPr>
            <p:ph type="dt" sz="half" idx="10"/>
            <p:custDataLst>
              <p:tags r:id="rId5"/>
            </p:custDataLst>
          </p:nvPr>
        </p:nvSpPr>
        <p:spPr/>
        <p:txBody>
          <a:bodyPr/>
          <a:lstStyle>
            <a:lvl1pPr>
              <a:defRPr/>
            </a:lvl1pPr>
          </a:lstStyle>
          <a:p>
            <a:pPr>
              <a:defRPr/>
            </a:pPr>
            <a:fld id="{3CDCA8C5-0FB0-4299-8A54-543E438615B7}" type="datetimeFigureOut">
              <a:rPr lang="zh-CN" altLang="en-US"/>
            </a:fld>
            <a:endParaRPr lang="zh-CN" altLang="en-US"/>
          </a:p>
        </p:txBody>
      </p:sp>
      <p:sp>
        <p:nvSpPr>
          <p:cNvPr id="7" name="页脚占位符 3"/>
          <p:cNvSpPr>
            <a:spLocks noGrp="1"/>
          </p:cNvSpPr>
          <p:nvPr>
            <p:ph type="ftr" sz="quarter" idx="11"/>
            <p:custDataLst>
              <p:tags r:id="rId6"/>
            </p:custDataLst>
          </p:nvPr>
        </p:nvSpPr>
        <p:spPr/>
        <p:txBody>
          <a:bodyPr/>
          <a:lstStyle>
            <a:lvl1pPr>
              <a:defRPr/>
            </a:lvl1pPr>
          </a:lstStyle>
          <a:p>
            <a:pPr>
              <a:defRPr/>
            </a:pPr>
            <a:endParaRPr lang="zh-CN" altLang="en-US"/>
          </a:p>
        </p:txBody>
      </p:sp>
      <p:sp>
        <p:nvSpPr>
          <p:cNvPr id="8" name="灯片编号占位符 4"/>
          <p:cNvSpPr>
            <a:spLocks noGrp="1"/>
          </p:cNvSpPr>
          <p:nvPr>
            <p:ph type="sldNum" sz="quarter" idx="12"/>
            <p:custDataLst>
              <p:tags r:id="rId7"/>
            </p:custDataLst>
          </p:nvPr>
        </p:nvSpPr>
        <p:spPr/>
        <p:txBody>
          <a:bodyPr/>
          <a:lstStyle>
            <a:lvl1pPr>
              <a:defRPr/>
            </a:lvl1pPr>
          </a:lstStyle>
          <a:p>
            <a:pPr>
              <a:defRPr/>
            </a:pPr>
            <a:fld id="{9366444C-07CC-482F-9C45-9FB5DF6F5351}" type="slidenum">
              <a:rPr lang="zh-CN" altLang="en-US"/>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4" name="矩形 7"/>
          <p:cNvSpPr/>
          <p:nvPr>
            <p:custDataLst>
              <p:tags r:id="rId2"/>
            </p:custDataLst>
          </p:nvPr>
        </p:nvSpPr>
        <p:spPr>
          <a:xfrm>
            <a:off x="292100" y="304800"/>
            <a:ext cx="11607800" cy="624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nvGrpSpPr>
          <p:cNvPr id="5" name="组合 8"/>
          <p:cNvGrpSpPr/>
          <p:nvPr>
            <p:custDataLst>
              <p:tags r:id="rId3"/>
            </p:custDataLst>
          </p:nvPr>
        </p:nvGrpSpPr>
        <p:grpSpPr>
          <a:xfrm>
            <a:off x="11211736" y="5898029"/>
            <a:ext cx="786329" cy="768604"/>
            <a:chOff x="1100668" y="795868"/>
            <a:chExt cx="269602" cy="263525"/>
          </a:xfrm>
          <a:solidFill>
            <a:schemeClr val="accent1"/>
          </a:solidFill>
        </p:grpSpPr>
        <p:sp>
          <p:nvSpPr>
            <p:cNvPr id="6" name="矩形 9"/>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8" name="矩形 10"/>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9" name="矩形 11"/>
            <p:cNvSpPr/>
            <p:nvPr/>
          </p:nvSpPr>
          <p:spPr>
            <a:xfrm>
              <a:off x="1255970" y="945093"/>
              <a:ext cx="1143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10" name="组合 12"/>
          <p:cNvGrpSpPr/>
          <p:nvPr>
            <p:custDataLst>
              <p:tags r:id="rId4"/>
            </p:custDataLst>
          </p:nvPr>
        </p:nvGrpSpPr>
        <p:grpSpPr>
          <a:xfrm rot="10800000">
            <a:off x="184410" y="200892"/>
            <a:ext cx="786329" cy="768604"/>
            <a:chOff x="1100668" y="795868"/>
            <a:chExt cx="269602" cy="263525"/>
          </a:xfrm>
          <a:solidFill>
            <a:schemeClr val="accent1"/>
          </a:solidFill>
        </p:grpSpPr>
        <p:sp>
          <p:nvSpPr>
            <p:cNvPr id="11" name="矩形 13"/>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2" name="矩形 14"/>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3" name="矩形 15"/>
            <p:cNvSpPr/>
            <p:nvPr/>
          </p:nvSpPr>
          <p:spPr>
            <a:xfrm>
              <a:off x="1255970" y="945093"/>
              <a:ext cx="1143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2" name="标题 1"/>
          <p:cNvSpPr>
            <a:spLocks noGrp="1"/>
          </p:cNvSpPr>
          <p:nvPr>
            <p:ph type="title"/>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4" name="日期占位符 2"/>
          <p:cNvSpPr>
            <a:spLocks noGrp="1"/>
          </p:cNvSpPr>
          <p:nvPr>
            <p:ph type="dt" sz="half" idx="14"/>
            <p:custDataLst>
              <p:tags r:id="rId5"/>
            </p:custDataLst>
          </p:nvPr>
        </p:nvSpPr>
        <p:spPr/>
        <p:txBody>
          <a:bodyPr/>
          <a:lstStyle>
            <a:lvl1pPr>
              <a:defRPr/>
            </a:lvl1pPr>
          </a:lstStyle>
          <a:p>
            <a:pPr>
              <a:defRPr/>
            </a:pPr>
            <a:fld id="{FEEBB9EE-3A4C-451A-9A09-B5D076F32A04}" type="datetimeFigureOut">
              <a:rPr lang="zh-CN" altLang="en-US"/>
            </a:fld>
            <a:endParaRPr lang="zh-CN" altLang="en-US"/>
          </a:p>
        </p:txBody>
      </p:sp>
      <p:sp>
        <p:nvSpPr>
          <p:cNvPr id="15" name="页脚占位符 3"/>
          <p:cNvSpPr>
            <a:spLocks noGrp="1"/>
          </p:cNvSpPr>
          <p:nvPr>
            <p:ph type="ftr" sz="quarter" idx="15"/>
            <p:custDataLst>
              <p:tags r:id="rId6"/>
            </p:custDataLst>
          </p:nvPr>
        </p:nvSpPr>
        <p:spPr/>
        <p:txBody>
          <a:bodyPr/>
          <a:lstStyle>
            <a:lvl1pPr>
              <a:defRPr/>
            </a:lvl1pPr>
          </a:lstStyle>
          <a:p>
            <a:pPr>
              <a:defRPr/>
            </a:pPr>
            <a:endParaRPr lang="zh-CN" altLang="en-US"/>
          </a:p>
        </p:txBody>
      </p:sp>
      <p:sp>
        <p:nvSpPr>
          <p:cNvPr id="16" name="灯片编号占位符 4"/>
          <p:cNvSpPr>
            <a:spLocks noGrp="1"/>
          </p:cNvSpPr>
          <p:nvPr>
            <p:ph type="sldNum" sz="quarter" idx="16"/>
            <p:custDataLst>
              <p:tags r:id="rId7"/>
            </p:custDataLst>
          </p:nvPr>
        </p:nvSpPr>
        <p:spPr/>
        <p:txBody>
          <a:bodyPr/>
          <a:lstStyle>
            <a:lvl1pPr>
              <a:defRPr/>
            </a:lvl1pPr>
          </a:lstStyle>
          <a:p>
            <a:pPr>
              <a:defRPr/>
            </a:pPr>
            <a:fld id="{20C4D339-5DA9-4494-9CD8-FE695CAAD7BC}" type="slidenum">
              <a:rPr lang="zh-CN" altLang="en-US"/>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5" name="矩形 7"/>
          <p:cNvSpPr/>
          <p:nvPr>
            <p:custDataLst>
              <p:tags r:id="rId2"/>
            </p:custDataLst>
          </p:nvPr>
        </p:nvSpPr>
        <p:spPr>
          <a:xfrm>
            <a:off x="0" y="0"/>
            <a:ext cx="4822825" cy="6865938"/>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tLang="zh-CN" dirty="0">
              <a:sym typeface="+mn-ea"/>
            </a:endParaRPr>
          </a:p>
        </p:txBody>
      </p:sp>
      <p:grpSp>
        <p:nvGrpSpPr>
          <p:cNvPr id="6" name="组合 13"/>
          <p:cNvGrpSpPr/>
          <p:nvPr>
            <p:custDataLst>
              <p:tags r:id="rId3"/>
            </p:custDataLst>
          </p:nvPr>
        </p:nvGrpSpPr>
        <p:grpSpPr>
          <a:xfrm rot="5400000">
            <a:off x="184410" y="5849480"/>
            <a:ext cx="786329" cy="768604"/>
            <a:chOff x="1100668" y="795868"/>
            <a:chExt cx="269602" cy="263525"/>
          </a:xfrm>
          <a:solidFill>
            <a:schemeClr val="accent1"/>
          </a:solidFill>
        </p:grpSpPr>
        <p:sp>
          <p:nvSpPr>
            <p:cNvPr id="8" name="矩形 14"/>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0" name="矩形 15"/>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1" name="矩形 16"/>
            <p:cNvSpPr/>
            <p:nvPr/>
          </p:nvSpPr>
          <p:spPr>
            <a:xfrm>
              <a:off x="1255970" y="945093"/>
              <a:ext cx="1143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2" name="标题 1"/>
          <p:cNvSpPr>
            <a:spLocks noGrp="1"/>
          </p:cNvSpPr>
          <p:nvPr>
            <p:ph type="title"/>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文本占位符 6"/>
          <p:cNvSpPr>
            <a:spLocks noGrp="1"/>
          </p:cNvSpPr>
          <p:nvPr>
            <p:ph type="body" sz="quarter" idx="13"/>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2" name="日期占位符 2"/>
          <p:cNvSpPr>
            <a:spLocks noGrp="1"/>
          </p:cNvSpPr>
          <p:nvPr>
            <p:ph type="dt" sz="half" idx="15"/>
            <p:custDataLst>
              <p:tags r:id="rId4"/>
            </p:custDataLst>
          </p:nvPr>
        </p:nvSpPr>
        <p:spPr/>
        <p:txBody>
          <a:bodyPr/>
          <a:lstStyle>
            <a:lvl1pPr>
              <a:defRPr/>
            </a:lvl1pPr>
          </a:lstStyle>
          <a:p>
            <a:pPr>
              <a:defRPr/>
            </a:pPr>
            <a:fld id="{6196DE09-A870-4CA4-83CB-57754A8C0A75}" type="datetimeFigureOut">
              <a:rPr lang="zh-CN" altLang="en-US"/>
            </a:fld>
            <a:endParaRPr lang="zh-CN" altLang="en-US"/>
          </a:p>
        </p:txBody>
      </p:sp>
      <p:sp>
        <p:nvSpPr>
          <p:cNvPr id="13" name="页脚占位符 3"/>
          <p:cNvSpPr>
            <a:spLocks noGrp="1"/>
          </p:cNvSpPr>
          <p:nvPr>
            <p:ph type="ftr" sz="quarter" idx="16"/>
            <p:custDataLst>
              <p:tags r:id="rId5"/>
            </p:custDataLst>
          </p:nvPr>
        </p:nvSpPr>
        <p:spPr/>
        <p:txBody>
          <a:bodyPr/>
          <a:lstStyle>
            <a:lvl1pPr>
              <a:defRPr/>
            </a:lvl1pPr>
          </a:lstStyle>
          <a:p>
            <a:pPr>
              <a:defRPr/>
            </a:pPr>
            <a:endParaRPr lang="zh-CN" altLang="en-US"/>
          </a:p>
        </p:txBody>
      </p:sp>
      <p:sp>
        <p:nvSpPr>
          <p:cNvPr id="14" name="灯片编号占位符 4"/>
          <p:cNvSpPr>
            <a:spLocks noGrp="1"/>
          </p:cNvSpPr>
          <p:nvPr>
            <p:ph type="sldNum" sz="quarter" idx="17"/>
            <p:custDataLst>
              <p:tags r:id="rId6"/>
            </p:custDataLst>
          </p:nvPr>
        </p:nvSpPr>
        <p:spPr/>
        <p:txBody>
          <a:bodyPr/>
          <a:lstStyle>
            <a:lvl1pPr>
              <a:defRPr/>
            </a:lvl1pPr>
          </a:lstStyle>
          <a:p>
            <a:pPr>
              <a:defRPr/>
            </a:pPr>
            <a:fld id="{0BAEA689-4279-4797-B9A7-ACDA116C384F}" type="slidenum">
              <a:rPr lang="zh-CN" altLang="en-US"/>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5" name="矩形 9"/>
          <p:cNvSpPr/>
          <p:nvPr>
            <p:custDataLst>
              <p:tags r:id="rId2"/>
            </p:custDataLst>
          </p:nvPr>
        </p:nvSpPr>
        <p:spPr>
          <a:xfrm>
            <a:off x="0" y="0"/>
            <a:ext cx="12192000" cy="266382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tLang="zh-CN">
              <a:sym typeface="+mn-ea"/>
            </a:endParaRPr>
          </a:p>
        </p:txBody>
      </p:sp>
      <p:grpSp>
        <p:nvGrpSpPr>
          <p:cNvPr id="6" name="组合 10"/>
          <p:cNvGrpSpPr/>
          <p:nvPr>
            <p:custDataLst>
              <p:tags r:id="rId3"/>
            </p:custDataLst>
          </p:nvPr>
        </p:nvGrpSpPr>
        <p:grpSpPr bwMode="auto">
          <a:xfrm rot="16200000" flipH="1">
            <a:off x="1127919" y="-1129507"/>
            <a:ext cx="1181100" cy="3440113"/>
            <a:chOff x="0" y="0"/>
            <a:chExt cx="2916968" cy="6857996"/>
          </a:xfrm>
        </p:grpSpPr>
        <p:sp>
          <p:nvSpPr>
            <p:cNvPr id="8" name="等腰三角形 11"/>
            <p:cNvSpPr/>
            <p:nvPr userDrawn="1">
              <p:custDataLst>
                <p:tags r:id="rId4"/>
              </p:custDataLst>
            </p:nvPr>
          </p:nvSpPr>
          <p:spPr>
            <a:xfrm flipV="1">
              <a:off x="0" y="0"/>
              <a:ext cx="2916968" cy="6857996"/>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10" name="等腰三角形 12"/>
            <p:cNvSpPr/>
            <p:nvPr userDrawn="1">
              <p:custDataLst>
                <p:tags r:id="rId5"/>
              </p:custDataLst>
            </p:nvPr>
          </p:nvSpPr>
          <p:spPr>
            <a:xfrm flipV="1">
              <a:off x="1" y="-1"/>
              <a:ext cx="2391600" cy="5620583"/>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2" name="标题 1"/>
          <p:cNvSpPr>
            <a:spLocks noGrp="1"/>
          </p:cNvSpPr>
          <p:nvPr>
            <p:ph type="title"/>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文本占位符 6"/>
          <p:cNvSpPr>
            <a:spLocks noGrp="1"/>
          </p:cNvSpPr>
          <p:nvPr>
            <p:ph type="body" sz="quarter" idx="13"/>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日期占位符 2"/>
          <p:cNvSpPr>
            <a:spLocks noGrp="1"/>
          </p:cNvSpPr>
          <p:nvPr>
            <p:ph type="dt" sz="half" idx="15"/>
            <p:custDataLst>
              <p:tags r:id="rId6"/>
            </p:custDataLst>
          </p:nvPr>
        </p:nvSpPr>
        <p:spPr/>
        <p:txBody>
          <a:bodyPr/>
          <a:lstStyle>
            <a:lvl1pPr>
              <a:defRPr/>
            </a:lvl1pPr>
          </a:lstStyle>
          <a:p>
            <a:pPr>
              <a:defRPr/>
            </a:pPr>
            <a:fld id="{98220788-5C85-41F5-8A22-BED83EC69EC7}" type="datetimeFigureOut">
              <a:rPr lang="zh-CN" altLang="en-US"/>
            </a:fld>
            <a:endParaRPr lang="zh-CN" altLang="en-US"/>
          </a:p>
        </p:txBody>
      </p:sp>
      <p:sp>
        <p:nvSpPr>
          <p:cNvPr id="12" name="页脚占位符 3"/>
          <p:cNvSpPr>
            <a:spLocks noGrp="1"/>
          </p:cNvSpPr>
          <p:nvPr>
            <p:ph type="ftr" sz="quarter" idx="16"/>
            <p:custDataLst>
              <p:tags r:id="rId7"/>
            </p:custDataLst>
          </p:nvPr>
        </p:nvSpPr>
        <p:spPr/>
        <p:txBody>
          <a:bodyPr/>
          <a:lstStyle>
            <a:lvl1pPr>
              <a:defRPr/>
            </a:lvl1pPr>
          </a:lstStyle>
          <a:p>
            <a:pPr>
              <a:defRPr/>
            </a:pPr>
            <a:endParaRPr lang="zh-CN" altLang="en-US"/>
          </a:p>
        </p:txBody>
      </p:sp>
      <p:sp>
        <p:nvSpPr>
          <p:cNvPr id="13" name="灯片编号占位符 4"/>
          <p:cNvSpPr>
            <a:spLocks noGrp="1"/>
          </p:cNvSpPr>
          <p:nvPr>
            <p:ph type="sldNum" sz="quarter" idx="17"/>
            <p:custDataLst>
              <p:tags r:id="rId8"/>
            </p:custDataLst>
          </p:nvPr>
        </p:nvSpPr>
        <p:spPr/>
        <p:txBody>
          <a:bodyPr/>
          <a:lstStyle>
            <a:lvl1pPr>
              <a:defRPr/>
            </a:lvl1pPr>
          </a:lstStyle>
          <a:p>
            <a:pPr>
              <a:defRPr/>
            </a:pPr>
            <a:fld id="{B8299BDF-73CF-4EF6-BD96-D74515D15F59}" type="slidenum">
              <a:rPr lang="zh-CN" altLang="en-US"/>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5" name="组合 9"/>
          <p:cNvGrpSpPr/>
          <p:nvPr>
            <p:custDataLst>
              <p:tags r:id="rId2"/>
            </p:custDataLst>
          </p:nvPr>
        </p:nvGrpSpPr>
        <p:grpSpPr bwMode="auto">
          <a:xfrm rot="16200000" flipH="1">
            <a:off x="1127919" y="-1129507"/>
            <a:ext cx="1181100" cy="3440113"/>
            <a:chOff x="0" y="0"/>
            <a:chExt cx="2916968" cy="6857996"/>
          </a:xfrm>
        </p:grpSpPr>
        <p:sp>
          <p:nvSpPr>
            <p:cNvPr id="6" name="等腰三角形 10"/>
            <p:cNvSpPr/>
            <p:nvPr userDrawn="1">
              <p:custDataLst>
                <p:tags r:id="rId3"/>
              </p:custDataLst>
            </p:nvPr>
          </p:nvSpPr>
          <p:spPr>
            <a:xfrm flipV="1">
              <a:off x="0" y="0"/>
              <a:ext cx="2916968" cy="6857996"/>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8" name="等腰三角形 11"/>
            <p:cNvSpPr/>
            <p:nvPr userDrawn="1">
              <p:custDataLst>
                <p:tags r:id="rId4"/>
              </p:custDataLst>
            </p:nvPr>
          </p:nvSpPr>
          <p:spPr>
            <a:xfrm flipV="1">
              <a:off x="1" y="-1"/>
              <a:ext cx="2391600" cy="5620583"/>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10" name="矩形 7"/>
          <p:cNvSpPr/>
          <p:nvPr>
            <p:custDataLst>
              <p:tags r:id="rId5"/>
            </p:custDataLst>
          </p:nvPr>
        </p:nvSpPr>
        <p:spPr>
          <a:xfrm>
            <a:off x="0" y="5029200"/>
            <a:ext cx="12192000" cy="18288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tLang="zh-CN">
              <a:sym typeface="+mn-ea"/>
            </a:endParaRPr>
          </a:p>
        </p:txBody>
      </p:sp>
      <p:sp>
        <p:nvSpPr>
          <p:cNvPr id="2" name="标题 1"/>
          <p:cNvSpPr>
            <a:spLocks noGrp="1"/>
          </p:cNvSpPr>
          <p:nvPr>
            <p:ph type="title"/>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1" name="日期占位符 2"/>
          <p:cNvSpPr>
            <a:spLocks noGrp="1"/>
          </p:cNvSpPr>
          <p:nvPr>
            <p:ph type="dt" sz="half" idx="15"/>
            <p:custDataLst>
              <p:tags r:id="rId6"/>
            </p:custDataLst>
          </p:nvPr>
        </p:nvSpPr>
        <p:spPr/>
        <p:txBody>
          <a:bodyPr/>
          <a:lstStyle>
            <a:lvl1pPr>
              <a:defRPr/>
            </a:lvl1pPr>
          </a:lstStyle>
          <a:p>
            <a:pPr>
              <a:defRPr/>
            </a:pPr>
            <a:fld id="{1134F510-B4B5-43A4-AF35-8F43DCC5D1F1}" type="datetimeFigureOut">
              <a:rPr lang="zh-CN" altLang="en-US"/>
            </a:fld>
            <a:endParaRPr lang="zh-CN" altLang="en-US"/>
          </a:p>
        </p:txBody>
      </p:sp>
      <p:sp>
        <p:nvSpPr>
          <p:cNvPr id="12" name="页脚占位符 3"/>
          <p:cNvSpPr>
            <a:spLocks noGrp="1"/>
          </p:cNvSpPr>
          <p:nvPr>
            <p:ph type="ftr" sz="quarter" idx="16"/>
            <p:custDataLst>
              <p:tags r:id="rId7"/>
            </p:custDataLst>
          </p:nvPr>
        </p:nvSpPr>
        <p:spPr/>
        <p:txBody>
          <a:bodyPr/>
          <a:lstStyle>
            <a:lvl1pPr>
              <a:defRPr/>
            </a:lvl1pPr>
          </a:lstStyle>
          <a:p>
            <a:pPr>
              <a:defRPr/>
            </a:pPr>
            <a:endParaRPr lang="zh-CN" altLang="en-US"/>
          </a:p>
        </p:txBody>
      </p:sp>
      <p:sp>
        <p:nvSpPr>
          <p:cNvPr id="13" name="灯片编号占位符 4"/>
          <p:cNvSpPr>
            <a:spLocks noGrp="1"/>
          </p:cNvSpPr>
          <p:nvPr>
            <p:ph type="sldNum" sz="quarter" idx="17"/>
            <p:custDataLst>
              <p:tags r:id="rId8"/>
            </p:custDataLst>
          </p:nvPr>
        </p:nvSpPr>
        <p:spPr/>
        <p:txBody>
          <a:bodyPr/>
          <a:lstStyle>
            <a:lvl1pPr>
              <a:defRPr/>
            </a:lvl1pPr>
          </a:lstStyle>
          <a:p>
            <a:pPr>
              <a:defRPr/>
            </a:pPr>
            <a:fld id="{C5445471-77FD-4F4A-9DB6-32B701358033}" type="slidenum">
              <a:rPr lang="zh-CN" altLang="en-US"/>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8" name="矩形 9"/>
          <p:cNvSpPr/>
          <p:nvPr>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tLang="zh-CN">
              <a:sym typeface="+mn-ea"/>
            </a:endParaRPr>
          </a:p>
        </p:txBody>
      </p:sp>
      <p:grpSp>
        <p:nvGrpSpPr>
          <p:cNvPr id="10" name="组合 11"/>
          <p:cNvGrpSpPr/>
          <p:nvPr>
            <p:custDataLst>
              <p:tags r:id="rId3"/>
            </p:custDataLst>
          </p:nvPr>
        </p:nvGrpSpPr>
        <p:grpSpPr>
          <a:xfrm>
            <a:off x="11463247" y="6163161"/>
            <a:ext cx="381953" cy="373344"/>
            <a:chOff x="1100668" y="795868"/>
            <a:chExt cx="269602" cy="263525"/>
          </a:xfrm>
          <a:solidFill>
            <a:schemeClr val="accent1"/>
          </a:solidFill>
        </p:grpSpPr>
        <p:sp>
          <p:nvSpPr>
            <p:cNvPr id="12" name="矩形 13"/>
            <p:cNvSpPr/>
            <p:nvPr/>
          </p:nvSpPr>
          <p:spPr>
            <a:xfrm>
              <a:off x="1100668"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4" name="矩形 14"/>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5" name="矩形 15"/>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矩形 16"/>
            <p:cNvSpPr/>
            <p:nvPr/>
          </p:nvSpPr>
          <p:spPr>
            <a:xfrm>
              <a:off x="1255970" y="945093"/>
              <a:ext cx="1143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标题 1"/>
          <p:cNvSpPr>
            <a:spLocks noGrp="1"/>
          </p:cNvSpPr>
          <p:nvPr>
            <p:ph type="title"/>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7" name="日期占位符 2"/>
          <p:cNvSpPr>
            <a:spLocks noGrp="1"/>
          </p:cNvSpPr>
          <p:nvPr>
            <p:ph type="dt" sz="half" idx="17"/>
            <p:custDataLst>
              <p:tags r:id="rId4"/>
            </p:custDataLst>
          </p:nvPr>
        </p:nvSpPr>
        <p:spPr/>
        <p:txBody>
          <a:bodyPr/>
          <a:lstStyle>
            <a:lvl1pPr>
              <a:defRPr/>
            </a:lvl1pPr>
          </a:lstStyle>
          <a:p>
            <a:pPr>
              <a:defRPr/>
            </a:pPr>
            <a:fld id="{D7B2635D-E141-4B07-90CC-59F5A2AF7608}" type="datetimeFigureOut">
              <a:rPr lang="zh-CN" altLang="en-US"/>
            </a:fld>
            <a:endParaRPr lang="zh-CN" altLang="en-US"/>
          </a:p>
        </p:txBody>
      </p:sp>
      <p:sp>
        <p:nvSpPr>
          <p:cNvPr id="18" name="页脚占位符 3"/>
          <p:cNvSpPr>
            <a:spLocks noGrp="1"/>
          </p:cNvSpPr>
          <p:nvPr>
            <p:ph type="ftr" sz="quarter" idx="18"/>
            <p:custDataLst>
              <p:tags r:id="rId5"/>
            </p:custDataLst>
          </p:nvPr>
        </p:nvSpPr>
        <p:spPr/>
        <p:txBody>
          <a:bodyPr/>
          <a:lstStyle>
            <a:lvl1pPr>
              <a:defRPr/>
            </a:lvl1pPr>
          </a:lstStyle>
          <a:p>
            <a:pPr>
              <a:defRPr/>
            </a:pPr>
            <a:endParaRPr lang="zh-CN" altLang="en-US"/>
          </a:p>
        </p:txBody>
      </p:sp>
      <p:sp>
        <p:nvSpPr>
          <p:cNvPr id="19" name="灯片编号占位符 4"/>
          <p:cNvSpPr>
            <a:spLocks noGrp="1"/>
          </p:cNvSpPr>
          <p:nvPr>
            <p:ph type="sldNum" sz="quarter" idx="19"/>
            <p:custDataLst>
              <p:tags r:id="rId6"/>
            </p:custDataLst>
          </p:nvPr>
        </p:nvSpPr>
        <p:spPr/>
        <p:txBody>
          <a:bodyPr/>
          <a:lstStyle>
            <a:lvl1pPr>
              <a:defRPr/>
            </a:lvl1pPr>
          </a:lstStyle>
          <a:p>
            <a:pPr>
              <a:defRPr/>
            </a:pPr>
            <a:fld id="{B9C971DE-A6CA-4931-8FD1-7CD2F9D9C913}" type="slidenum">
              <a:rPr lang="zh-CN" altLang="en-US"/>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4" name="矩形 9"/>
          <p:cNvSpPr/>
          <p:nvPr>
            <p:custDataLst>
              <p:tags r:id="rId2"/>
            </p:custDataLst>
          </p:nvPr>
        </p:nvSpPr>
        <p:spPr>
          <a:xfrm>
            <a:off x="0" y="958850"/>
            <a:ext cx="12192000" cy="49403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tLang="zh-CN">
              <a:sym typeface="+mn-ea"/>
            </a:endParaRPr>
          </a:p>
        </p:txBody>
      </p:sp>
      <p:grpSp>
        <p:nvGrpSpPr>
          <p:cNvPr id="5" name="组合 7"/>
          <p:cNvGrpSpPr/>
          <p:nvPr>
            <p:custDataLst>
              <p:tags r:id="rId3"/>
            </p:custDataLst>
          </p:nvPr>
        </p:nvGrpSpPr>
        <p:grpSpPr bwMode="auto">
          <a:xfrm rot="16200000" flipH="1">
            <a:off x="1817688" y="-1820863"/>
            <a:ext cx="2266950" cy="5908675"/>
            <a:chOff x="0" y="-1532"/>
            <a:chExt cx="3368984" cy="7916555"/>
          </a:xfrm>
        </p:grpSpPr>
        <p:sp>
          <p:nvSpPr>
            <p:cNvPr id="6" name="等腰三角形 11"/>
            <p:cNvSpPr/>
            <p:nvPr userDrawn="1">
              <p:custDataLst>
                <p:tags r:id="rId4"/>
              </p:custDataLst>
            </p:nvPr>
          </p:nvSpPr>
          <p:spPr>
            <a:xfrm flipV="1">
              <a:off x="1" y="-1533"/>
              <a:ext cx="3366626" cy="7916555"/>
            </a:xfrm>
            <a:prstGeom prst="triangle">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8" name="等腰三角形 8"/>
            <p:cNvSpPr/>
            <p:nvPr userDrawn="1">
              <p:custDataLst>
                <p:tags r:id="rId5"/>
              </p:custDataLst>
            </p:nvPr>
          </p:nvSpPr>
          <p:spPr>
            <a:xfrm flipV="1">
              <a:off x="0" y="594"/>
              <a:ext cx="2916011" cy="6857329"/>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9" name="等腰三角形 10"/>
            <p:cNvSpPr/>
            <p:nvPr userDrawn="1">
              <p:custDataLst>
                <p:tags r:id="rId6"/>
              </p:custDataLst>
            </p:nvPr>
          </p:nvSpPr>
          <p:spPr>
            <a:xfrm flipV="1">
              <a:off x="-2359" y="594"/>
              <a:ext cx="2389903" cy="5619437"/>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10" name="组合 12"/>
          <p:cNvGrpSpPr/>
          <p:nvPr>
            <p:custDataLst>
              <p:tags r:id="rId7"/>
            </p:custDataLst>
          </p:nvPr>
        </p:nvGrpSpPr>
        <p:grpSpPr bwMode="auto">
          <a:xfrm rot="5400000" flipH="1">
            <a:off x="8104188" y="2770187"/>
            <a:ext cx="2266950" cy="5908675"/>
            <a:chOff x="0" y="-1532"/>
            <a:chExt cx="3368984" cy="7916555"/>
          </a:xfrm>
        </p:grpSpPr>
        <p:sp>
          <p:nvSpPr>
            <p:cNvPr id="11" name="等腰三角形 13"/>
            <p:cNvSpPr/>
            <p:nvPr userDrawn="1">
              <p:custDataLst>
                <p:tags r:id="rId8"/>
              </p:custDataLst>
            </p:nvPr>
          </p:nvSpPr>
          <p:spPr>
            <a:xfrm flipV="1">
              <a:off x="2358" y="-1531"/>
              <a:ext cx="3366626" cy="7916555"/>
            </a:xfrm>
            <a:prstGeom prst="triangle">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12" name="等腰三角形 14"/>
            <p:cNvSpPr/>
            <p:nvPr userDrawn="1">
              <p:custDataLst>
                <p:tags r:id="rId9"/>
              </p:custDataLst>
            </p:nvPr>
          </p:nvSpPr>
          <p:spPr>
            <a:xfrm flipV="1">
              <a:off x="-1" y="595"/>
              <a:ext cx="2916011" cy="685732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13" name="等腰三角形 15"/>
            <p:cNvSpPr/>
            <p:nvPr userDrawn="1">
              <p:custDataLst>
                <p:tags r:id="rId10"/>
              </p:custDataLst>
            </p:nvPr>
          </p:nvSpPr>
          <p:spPr>
            <a:xfrm flipV="1">
              <a:off x="-1" y="595"/>
              <a:ext cx="2389902" cy="5619435"/>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2" name="标题 1"/>
          <p:cNvSpPr>
            <a:spLocks noGrp="1"/>
          </p:cNvSpPr>
          <p:nvPr>
            <p:ph type="title"/>
          </p:nvPr>
        </p:nvSpPr>
        <p:spPr>
          <a:xfrm>
            <a:off x="1522800" y="133920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文本占位符 6"/>
          <p:cNvSpPr>
            <a:spLocks noGrp="1"/>
          </p:cNvSpPr>
          <p:nvPr>
            <p:ph type="body" sz="quarter" idx="13"/>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4" name="日期占位符 2"/>
          <p:cNvSpPr>
            <a:spLocks noGrp="1"/>
          </p:cNvSpPr>
          <p:nvPr>
            <p:ph type="dt" sz="half" idx="14"/>
            <p:custDataLst>
              <p:tags r:id="rId11"/>
            </p:custDataLst>
          </p:nvPr>
        </p:nvSpPr>
        <p:spPr/>
        <p:txBody>
          <a:bodyPr/>
          <a:lstStyle>
            <a:lvl1pPr>
              <a:defRPr/>
            </a:lvl1pPr>
          </a:lstStyle>
          <a:p>
            <a:pPr>
              <a:defRPr/>
            </a:pPr>
            <a:fld id="{6450ACC4-F129-43CF-A0F5-9E146A30AEAF}" type="datetimeFigureOut">
              <a:rPr lang="zh-CN" altLang="en-US"/>
            </a:fld>
            <a:endParaRPr lang="zh-CN" altLang="en-US"/>
          </a:p>
        </p:txBody>
      </p:sp>
      <p:sp>
        <p:nvSpPr>
          <p:cNvPr id="15" name="页脚占位符 3"/>
          <p:cNvSpPr>
            <a:spLocks noGrp="1"/>
          </p:cNvSpPr>
          <p:nvPr>
            <p:ph type="ftr" sz="quarter" idx="15"/>
            <p:custDataLst>
              <p:tags r:id="rId12"/>
            </p:custDataLst>
          </p:nvPr>
        </p:nvSpPr>
        <p:spPr/>
        <p:txBody>
          <a:bodyPr/>
          <a:lstStyle>
            <a:lvl1pPr>
              <a:defRPr/>
            </a:lvl1pPr>
          </a:lstStyle>
          <a:p>
            <a:pPr>
              <a:defRPr/>
            </a:pPr>
            <a:endParaRPr lang="zh-CN" altLang="en-US"/>
          </a:p>
        </p:txBody>
      </p:sp>
      <p:sp>
        <p:nvSpPr>
          <p:cNvPr id="16" name="灯片编号占位符 4"/>
          <p:cNvSpPr>
            <a:spLocks noGrp="1"/>
          </p:cNvSpPr>
          <p:nvPr>
            <p:ph type="sldNum" sz="quarter" idx="16"/>
            <p:custDataLst>
              <p:tags r:id="rId13"/>
            </p:custDataLst>
          </p:nvPr>
        </p:nvSpPr>
        <p:spPr/>
        <p:txBody>
          <a:bodyPr/>
          <a:lstStyle>
            <a:lvl1pPr>
              <a:defRPr/>
            </a:lvl1pPr>
          </a:lstStyle>
          <a:p>
            <a:pPr>
              <a:defRPr/>
            </a:pPr>
            <a:fld id="{0158D903-24C3-4BC4-BB73-40D48663EF85}" type="slidenum">
              <a:rPr lang="zh-CN" altLang="en-US"/>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69882" y="443234"/>
            <a:ext cx="10852237" cy="441964"/>
          </a:xfrm>
        </p:spPr>
        <p:txBody>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nvPr>
        </p:nvSpPr>
        <p:spPr>
          <a:xfrm>
            <a:off x="669882" y="952508"/>
            <a:ext cx="10852237" cy="5388907"/>
          </a:xfrm>
        </p:spPr>
        <p:txBody>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2"/>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F6B81685-AD53-41CF-8BB0-BB4310FE4172}" type="datetimeFigureOut">
              <a:rPr lang="zh-CN" altLang="en-US"/>
            </a:fld>
            <a:endParaRPr lang="zh-CN" altLang="en-US"/>
          </a:p>
        </p:txBody>
      </p:sp>
      <p:sp>
        <p:nvSpPr>
          <p:cNvPr id="5" name="页脚占位符 4"/>
          <p:cNvSpPr>
            <a:spLocks noGrp="1"/>
          </p:cNvSpPr>
          <p:nvPr>
            <p:ph type="ftr" sz="quarter" idx="11"/>
            <p:custDataLst>
              <p:tags r:id="rId3"/>
            </p:custDataLst>
          </p:nvPr>
        </p:nvSpPr>
        <p:spPr/>
        <p:txBody>
          <a:bodyPr/>
          <a:lstStyle>
            <a:lvl1pPr>
              <a:defRPr baseline="0">
                <a:solidFill>
                  <a:schemeClr val="tx1">
                    <a:lumMod val="85000"/>
                    <a:lumOff val="15000"/>
                  </a:schemeClr>
                </a:solidFill>
                <a:latin typeface="Arial" panose="020B0604020202020204" pitchFamily="34" charset="0"/>
              </a:defRPr>
            </a:lvl1pPr>
          </a:lstStyle>
          <a:p>
            <a:pPr>
              <a:defRPr/>
            </a:pPr>
            <a:endParaRPr lang="zh-CN" altLang="en-US"/>
          </a:p>
        </p:txBody>
      </p:sp>
      <p:sp>
        <p:nvSpPr>
          <p:cNvPr id="6" name="灯片编号占位符 5"/>
          <p:cNvSpPr>
            <a:spLocks noGrp="1"/>
          </p:cNvSpPr>
          <p:nvPr>
            <p:ph type="sldNum" sz="quarter" idx="12"/>
            <p:custDataLst>
              <p:tags r:id="rId4"/>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4CE7F04A-6196-4DE5-AB48-A18C3888BCC7}"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等腰三角形 6"/>
          <p:cNvSpPr/>
          <p:nvPr>
            <p:custDataLst>
              <p:tags r:id="rId2"/>
            </p:custDataLst>
          </p:nvPr>
        </p:nvSpPr>
        <p:spPr>
          <a:xfrm rot="10800000" flipV="1">
            <a:off x="3414713" y="3429000"/>
            <a:ext cx="2917825" cy="3429000"/>
          </a:xfrm>
          <a:prstGeom prst="triangle">
            <a:avLst>
              <a:gd name="adj"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5" name="等腰三角形 7"/>
          <p:cNvSpPr/>
          <p:nvPr>
            <p:custDataLst>
              <p:tags r:id="rId3"/>
            </p:custDataLst>
          </p:nvPr>
        </p:nvSpPr>
        <p:spPr>
          <a:xfrm rot="10800000" flipV="1">
            <a:off x="2806700" y="3429000"/>
            <a:ext cx="2916238" cy="3429000"/>
          </a:xfrm>
          <a:prstGeom prst="triangle">
            <a:avLst>
              <a:gd name="adj" fmla="val 100000"/>
            </a:avLst>
          </a:prstGeom>
          <a:gradFill>
            <a:gsLst>
              <a:gs pos="0">
                <a:schemeClr val="accent3">
                  <a:lumMod val="60000"/>
                  <a:lumOff val="40000"/>
                </a:schemeClr>
              </a:gs>
              <a:gs pos="100000">
                <a:schemeClr val="accent6">
                  <a:lumMod val="75000"/>
                </a:schemeClr>
              </a:gs>
            </a:gsLst>
            <a:lin ang="648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nvGrpSpPr>
          <p:cNvPr id="6" name="组合 8"/>
          <p:cNvGrpSpPr/>
          <p:nvPr>
            <p:custDataLst>
              <p:tags r:id="rId4"/>
            </p:custDataLst>
          </p:nvPr>
        </p:nvGrpSpPr>
        <p:grpSpPr>
          <a:xfrm rot="10800000" flipV="1">
            <a:off x="0" y="0"/>
            <a:ext cx="5723668" cy="6858000"/>
            <a:chOff x="6468332" y="0"/>
            <a:chExt cx="5723668" cy="6858000"/>
          </a:xfrm>
          <a:solidFill>
            <a:schemeClr val="accent1">
              <a:lumMod val="60000"/>
              <a:lumOff val="40000"/>
            </a:schemeClr>
          </a:solidFill>
          <a:effectLst>
            <a:outerShdw blurRad="609600" dist="279400" dir="10800000" sx="93000" sy="93000" algn="r" rotWithShape="0">
              <a:schemeClr val="accent1">
                <a:lumMod val="75000"/>
                <a:alpha val="40000"/>
              </a:schemeClr>
            </a:outerShdw>
          </a:effectLst>
        </p:grpSpPr>
        <p:sp>
          <p:nvSpPr>
            <p:cNvPr id="7" name="矩形 9"/>
            <p:cNvSpPr/>
            <p:nvPr/>
          </p:nvSpPr>
          <p:spPr>
            <a:xfrm>
              <a:off x="9385300" y="0"/>
              <a:ext cx="28067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FF0000"/>
                </a:solidFill>
                <a:sym typeface="Arial" panose="020B0604020202020204" pitchFamily="34" charset="0"/>
              </a:endParaRPr>
            </a:p>
          </p:txBody>
        </p:sp>
        <p:sp>
          <p:nvSpPr>
            <p:cNvPr id="8" name="等腰三角形 10"/>
            <p:cNvSpPr/>
            <p:nvPr/>
          </p:nvSpPr>
          <p:spPr>
            <a:xfrm rot="10800000">
              <a:off x="6468332" y="0"/>
              <a:ext cx="2916968" cy="6857996"/>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FF0000"/>
                </a:solidFill>
                <a:sym typeface="Arial" panose="020B0604020202020204" pitchFamily="34" charset="0"/>
              </a:endParaRPr>
            </a:p>
          </p:txBody>
        </p:sp>
      </p:grpSp>
      <p:grpSp>
        <p:nvGrpSpPr>
          <p:cNvPr id="9" name="组合 11"/>
          <p:cNvGrpSpPr/>
          <p:nvPr>
            <p:custDataLst>
              <p:tags r:id="rId5"/>
            </p:custDataLst>
          </p:nvPr>
        </p:nvGrpSpPr>
        <p:grpSpPr>
          <a:xfrm rot="10800000" flipV="1">
            <a:off x="0" y="0"/>
            <a:ext cx="4557486" cy="6858000"/>
            <a:chOff x="6468332" y="0"/>
            <a:chExt cx="4557486" cy="6858000"/>
          </a:xfrm>
          <a:solidFill>
            <a:schemeClr val="accent1"/>
          </a:solidFill>
          <a:effectLst>
            <a:outerShdw blurRad="609600" dist="279400" dir="10800000" sx="93000" sy="93000" algn="r" rotWithShape="0">
              <a:schemeClr val="accent1">
                <a:lumMod val="75000"/>
                <a:alpha val="40000"/>
              </a:schemeClr>
            </a:outerShdw>
          </a:effectLst>
        </p:grpSpPr>
        <p:sp>
          <p:nvSpPr>
            <p:cNvPr id="10" name="矩形 12"/>
            <p:cNvSpPr/>
            <p:nvPr/>
          </p:nvSpPr>
          <p:spPr>
            <a:xfrm>
              <a:off x="9385300" y="0"/>
              <a:ext cx="1640518"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1" name="等腰三角形 13"/>
            <p:cNvSpPr/>
            <p:nvPr/>
          </p:nvSpPr>
          <p:spPr>
            <a:xfrm rot="10800000">
              <a:off x="6468332" y="0"/>
              <a:ext cx="2916968" cy="6857996"/>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12" name="组合 14"/>
          <p:cNvGrpSpPr/>
          <p:nvPr>
            <p:custDataLst>
              <p:tags r:id="rId6"/>
            </p:custDataLst>
          </p:nvPr>
        </p:nvGrpSpPr>
        <p:grpSpPr>
          <a:xfrm rot="10800000" flipV="1">
            <a:off x="0" y="-5"/>
            <a:ext cx="3391305" cy="6858001"/>
            <a:chOff x="6468332" y="-5"/>
            <a:chExt cx="3391305" cy="6858001"/>
          </a:xfrm>
          <a:solidFill>
            <a:schemeClr val="accent2"/>
          </a:solidFill>
          <a:effectLst>
            <a:outerShdw blurRad="609600" dist="279400" dir="10800000" sx="93000" sy="93000" algn="r" rotWithShape="0">
              <a:schemeClr val="accent1">
                <a:lumMod val="75000"/>
                <a:alpha val="15000"/>
              </a:schemeClr>
            </a:outerShdw>
          </a:effectLst>
        </p:grpSpPr>
        <p:sp>
          <p:nvSpPr>
            <p:cNvPr id="13" name="矩形 15"/>
            <p:cNvSpPr/>
            <p:nvPr/>
          </p:nvSpPr>
          <p:spPr>
            <a:xfrm>
              <a:off x="9385300" y="-5"/>
              <a:ext cx="47433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4" name="等腰三角形 16"/>
            <p:cNvSpPr/>
            <p:nvPr/>
          </p:nvSpPr>
          <p:spPr>
            <a:xfrm rot="10800000">
              <a:off x="6468332" y="0"/>
              <a:ext cx="2916968" cy="6857996"/>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grpSp>
      <p:grpSp>
        <p:nvGrpSpPr>
          <p:cNvPr id="15" name="组合 22"/>
          <p:cNvGrpSpPr/>
          <p:nvPr>
            <p:custDataLst>
              <p:tags r:id="rId7"/>
            </p:custDataLst>
          </p:nvPr>
        </p:nvGrpSpPr>
        <p:grpSpPr>
          <a:xfrm rot="10800000">
            <a:off x="1443489" y="1632584"/>
            <a:ext cx="486583" cy="475615"/>
            <a:chOff x="1100668" y="795868"/>
            <a:chExt cx="269602" cy="263525"/>
          </a:xfrm>
          <a:solidFill>
            <a:schemeClr val="bg1"/>
          </a:solidFill>
        </p:grpSpPr>
        <p:sp>
          <p:nvSpPr>
            <p:cNvPr id="16" name="矩形 23"/>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7" name="矩形 24"/>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8" name="矩形 25"/>
            <p:cNvSpPr/>
            <p:nvPr/>
          </p:nvSpPr>
          <p:spPr>
            <a:xfrm>
              <a:off x="1255970"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19" name="组合 26"/>
          <p:cNvGrpSpPr/>
          <p:nvPr>
            <p:custDataLst>
              <p:tags r:id="rId8"/>
            </p:custDataLst>
          </p:nvPr>
        </p:nvGrpSpPr>
        <p:grpSpPr>
          <a:xfrm>
            <a:off x="10457187" y="5143500"/>
            <a:ext cx="486583" cy="475615"/>
            <a:chOff x="1100668" y="795868"/>
            <a:chExt cx="269602" cy="263525"/>
          </a:xfrm>
          <a:solidFill>
            <a:schemeClr val="accent1"/>
          </a:solidFill>
        </p:grpSpPr>
        <p:sp>
          <p:nvSpPr>
            <p:cNvPr id="20" name="矩形 27"/>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1" name="矩形 28"/>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2" name="矩形 29"/>
            <p:cNvSpPr/>
            <p:nvPr/>
          </p:nvSpPr>
          <p:spPr>
            <a:xfrm>
              <a:off x="1255970" y="945093"/>
              <a:ext cx="1143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2" name="标题 1"/>
          <p:cNvSpPr>
            <a:spLocks noGrp="1"/>
          </p:cNvSpPr>
          <p:nvPr>
            <p:ph type="title"/>
          </p:nvPr>
        </p:nvSpPr>
        <p:spPr>
          <a:xfrm>
            <a:off x="4581013" y="3135630"/>
            <a:ext cx="5467288" cy="769441"/>
          </a:xfrm>
        </p:spPr>
        <p:txBody>
          <a:bodyPr lIns="90000" tIns="46800" rIns="90000" bIns="46800" anchor="b"/>
          <a:lstStyle>
            <a:lvl1pPr algn="r">
              <a:defRPr sz="4400" b="0"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4581013" y="3957570"/>
            <a:ext cx="5467288" cy="1077985"/>
          </a:xfrm>
        </p:spPr>
        <p:txBody>
          <a:bodyPr tIns="38100" rIns="76200" bIns="38100"/>
          <a:lstStyle>
            <a:lvl1pPr marL="0" indent="0" algn="r" eaLnBrk="1" fontAlgn="auto" latinLnBrk="0" hangingPunct="1">
              <a:lnSpc>
                <a:spcPct val="100000"/>
              </a:lnSpc>
              <a:spcAft>
                <a:spcPts val="0"/>
              </a:spcAft>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23" name="日期占位符 3"/>
          <p:cNvSpPr>
            <a:spLocks noGrp="1"/>
          </p:cNvSpPr>
          <p:nvPr>
            <p:ph type="dt" sz="half" idx="10"/>
            <p:custDataLst>
              <p:tags r:id="rId9"/>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64ACF57D-77F1-4E49-A2BF-F805716C06DC}" type="datetimeFigureOut">
              <a:rPr lang="zh-CN" altLang="en-US"/>
            </a:fld>
            <a:endParaRPr lang="zh-CN" altLang="en-US"/>
          </a:p>
        </p:txBody>
      </p:sp>
      <p:sp>
        <p:nvSpPr>
          <p:cNvPr id="24" name="页脚占位符 4"/>
          <p:cNvSpPr>
            <a:spLocks noGrp="1"/>
          </p:cNvSpPr>
          <p:nvPr>
            <p:ph type="ftr" sz="quarter" idx="11"/>
            <p:custDataLst>
              <p:tags r:id="rId10"/>
            </p:custDataLst>
          </p:nvPr>
        </p:nvSpPr>
        <p:spPr/>
        <p:txBody>
          <a:bodyPr/>
          <a:lstStyle>
            <a:lvl1pPr>
              <a:defRPr baseline="0">
                <a:solidFill>
                  <a:schemeClr val="tx1">
                    <a:lumMod val="85000"/>
                    <a:lumOff val="15000"/>
                  </a:schemeClr>
                </a:solidFill>
                <a:latin typeface="Arial" panose="020B0604020202020204" pitchFamily="34" charset="0"/>
              </a:defRPr>
            </a:lvl1pPr>
          </a:lstStyle>
          <a:p>
            <a:pPr>
              <a:defRPr/>
            </a:pPr>
            <a:endParaRPr lang="zh-CN" altLang="en-US"/>
          </a:p>
        </p:txBody>
      </p:sp>
      <p:sp>
        <p:nvSpPr>
          <p:cNvPr id="25" name="灯片编号占位符 5"/>
          <p:cNvSpPr>
            <a:spLocks noGrp="1"/>
          </p:cNvSpPr>
          <p:nvPr>
            <p:ph type="sldNum" sz="quarter" idx="12"/>
            <p:custDataLst>
              <p:tags r:id="rId11"/>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0D562EA3-FF0C-419E-B91C-21D8F9395145}"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69882" y="443234"/>
            <a:ext cx="10852237" cy="441964"/>
          </a:xfrm>
        </p:spPr>
        <p:txBody>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nvPr>
        </p:nvSpPr>
        <p:spPr>
          <a:xfrm>
            <a:off x="669930" y="952508"/>
            <a:ext cx="5283242" cy="5388907"/>
          </a:xfrm>
        </p:spPr>
        <p:txBody>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nvPr>
        </p:nvSpPr>
        <p:spPr>
          <a:xfrm>
            <a:off x="6238877" y="952508"/>
            <a:ext cx="5283242" cy="5388907"/>
          </a:xfrm>
        </p:spPr>
        <p:txBody>
          <a:bodyPr/>
          <a:lstStyle>
            <a:lvl1pPr>
              <a:defRPr sz="1600" baseline="0">
                <a:latin typeface="Arial" panose="020B0604020202020204" pitchFamily="34" charset="0"/>
                <a:ea typeface="微软雅黑" panose="020B0503020204020204" charset="-122"/>
              </a:defRPr>
            </a:lvl1pPr>
            <a:lvl2pPr>
              <a:defRPr sz="1600" baseline="0">
                <a:latin typeface="Arial" panose="020B0604020202020204" pitchFamily="34" charset="0"/>
                <a:ea typeface="微软雅黑" panose="020B0503020204020204" charset="-122"/>
              </a:defRPr>
            </a:lvl2pPr>
            <a:lvl3pPr>
              <a:defRPr sz="1600" baseline="0">
                <a:latin typeface="Arial" panose="020B0604020202020204" pitchFamily="34" charset="0"/>
                <a:ea typeface="微软雅黑" panose="020B0503020204020204" charset="-122"/>
              </a:defRPr>
            </a:lvl3pPr>
            <a:lvl4pPr>
              <a:defRPr sz="1600" baseline="0">
                <a:latin typeface="Arial" panose="020B0604020202020204" pitchFamily="34" charset="0"/>
                <a:ea typeface="微软雅黑" panose="020B0503020204020204" charset="-122"/>
              </a:defRPr>
            </a:lvl4pPr>
            <a:lvl5pPr>
              <a:defRPr sz="1600"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2"/>
            </p:custDataLst>
          </p:nvPr>
        </p:nvSpPr>
        <p:spPr/>
        <p:txBody>
          <a:bodyPr/>
          <a:lstStyle>
            <a:lvl1pPr>
              <a:defRPr baseline="0" smtClean="0">
                <a:latin typeface="Arial" panose="020B0604020202020204" pitchFamily="34" charset="0"/>
              </a:defRPr>
            </a:lvl1pPr>
          </a:lstStyle>
          <a:p>
            <a:pPr>
              <a:defRPr/>
            </a:pPr>
            <a:fld id="{7DF04561-27C3-443F-B4F8-124F14063657}" type="datetimeFigureOut">
              <a:rPr lang="zh-CN" altLang="en-US"/>
            </a:fld>
            <a:endParaRPr lang="zh-CN" altLang="en-US"/>
          </a:p>
        </p:txBody>
      </p:sp>
      <p:sp>
        <p:nvSpPr>
          <p:cNvPr id="6" name="页脚占位符 5"/>
          <p:cNvSpPr>
            <a:spLocks noGrp="1"/>
          </p:cNvSpPr>
          <p:nvPr>
            <p:ph type="ftr" sz="quarter" idx="11"/>
            <p:custDataLst>
              <p:tags r:id="rId3"/>
            </p:custDataLst>
          </p:nvPr>
        </p:nvSpPr>
        <p:spPr/>
        <p:txBody>
          <a:bodyPr/>
          <a:lstStyle>
            <a:lvl1pPr>
              <a:defRPr baseline="0">
                <a:latin typeface="Arial" panose="020B0604020202020204" pitchFamily="34" charset="0"/>
              </a:defRPr>
            </a:lvl1pPr>
          </a:lstStyle>
          <a:p>
            <a:pPr>
              <a:defRPr/>
            </a:pPr>
            <a:endParaRPr lang="zh-CN" altLang="en-US"/>
          </a:p>
        </p:txBody>
      </p:sp>
      <p:sp>
        <p:nvSpPr>
          <p:cNvPr id="7" name="灯片编号占位符 6"/>
          <p:cNvSpPr>
            <a:spLocks noGrp="1"/>
          </p:cNvSpPr>
          <p:nvPr>
            <p:ph type="sldNum" sz="quarter" idx="12"/>
            <p:custDataLst>
              <p:tags r:id="rId4"/>
            </p:custDataLst>
          </p:nvPr>
        </p:nvSpPr>
        <p:spPr/>
        <p:txBody>
          <a:bodyPr/>
          <a:lstStyle>
            <a:lvl1pPr>
              <a:defRPr baseline="0" smtClean="0">
                <a:latin typeface="Arial" panose="020B0604020202020204" pitchFamily="34" charset="0"/>
              </a:defRPr>
            </a:lvl1pPr>
          </a:lstStyle>
          <a:p>
            <a:pPr>
              <a:defRPr/>
            </a:pPr>
            <a:fld id="{C1C9D921-308F-4A1D-9BAD-45726ACF952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69882" y="443234"/>
            <a:ext cx="10852237" cy="441964"/>
          </a:xfrm>
        </p:spPr>
        <p:txBody>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p:nvPr>
        </p:nvSpPr>
        <p:spPr>
          <a:xfrm>
            <a:off x="669930" y="952508"/>
            <a:ext cx="5283242" cy="381003"/>
          </a:xfrm>
        </p:spPr>
        <p:txBody>
          <a:bodyPr tIns="38100" rIns="76200" bIns="38100" anchor="t" anchorCtr="0"/>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669925" y="1406525"/>
            <a:ext cx="5283200" cy="4934752"/>
          </a:xfrm>
        </p:spPr>
        <p:txBody>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p:nvPr>
        </p:nvSpPr>
        <p:spPr>
          <a:xfrm>
            <a:off x="6235750" y="952508"/>
            <a:ext cx="5283242" cy="381003"/>
          </a:xfrm>
        </p:spPr>
        <p:txBody>
          <a:bodyPr tIns="38100" rIns="76200" bIns="38100" anchor="t" anchorCtr="0"/>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sym typeface="+mn-ea"/>
              </a:rPr>
              <a:t>单击此处编辑母版文本样式</a:t>
            </a:r>
            <a:endParaRPr lang="zh-CN" altLang="en-US">
              <a:sym typeface="+mn-ea"/>
            </a:endParaRPr>
          </a:p>
        </p:txBody>
      </p:sp>
      <p:sp>
        <p:nvSpPr>
          <p:cNvPr id="6" name="内容占位符 5"/>
          <p:cNvSpPr>
            <a:spLocks noGrp="1"/>
          </p:cNvSpPr>
          <p:nvPr>
            <p:ph sz="quarter" idx="4"/>
          </p:nvPr>
        </p:nvSpPr>
        <p:spPr>
          <a:xfrm>
            <a:off x="6235750" y="1406525"/>
            <a:ext cx="5283242" cy="4934752"/>
          </a:xfrm>
        </p:spPr>
        <p:txBody>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2"/>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28C11719-0F42-4167-B02C-4B18EAE4715E}" type="datetimeFigureOut">
              <a:rPr lang="zh-CN" altLang="en-US"/>
            </a:fld>
            <a:endParaRPr lang="zh-CN" altLang="en-US"/>
          </a:p>
        </p:txBody>
      </p:sp>
      <p:sp>
        <p:nvSpPr>
          <p:cNvPr id="8" name="页脚占位符 7"/>
          <p:cNvSpPr>
            <a:spLocks noGrp="1"/>
          </p:cNvSpPr>
          <p:nvPr>
            <p:ph type="ftr" sz="quarter" idx="11"/>
            <p:custDataLst>
              <p:tags r:id="rId3"/>
            </p:custDataLst>
          </p:nvPr>
        </p:nvSpPr>
        <p:spPr/>
        <p:txBody>
          <a:bodyPr/>
          <a:lstStyle>
            <a:lvl1pPr>
              <a:defRPr baseline="0">
                <a:solidFill>
                  <a:schemeClr val="tx1">
                    <a:lumMod val="85000"/>
                    <a:lumOff val="15000"/>
                  </a:schemeClr>
                </a:solidFill>
                <a:latin typeface="Arial" panose="020B0604020202020204" pitchFamily="34" charset="0"/>
              </a:defRPr>
            </a:lvl1pPr>
          </a:lstStyle>
          <a:p>
            <a:pPr>
              <a:defRPr/>
            </a:pPr>
            <a:endParaRPr lang="zh-CN" altLang="en-US"/>
          </a:p>
        </p:txBody>
      </p:sp>
      <p:sp>
        <p:nvSpPr>
          <p:cNvPr id="9" name="灯片编号占位符 8"/>
          <p:cNvSpPr>
            <a:spLocks noGrp="1"/>
          </p:cNvSpPr>
          <p:nvPr>
            <p:ph type="sldNum" sz="quarter" idx="12"/>
            <p:custDataLst>
              <p:tags r:id="rId4"/>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54061060-4450-4F66-9BF1-01B7A417D01E}"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grpSp>
        <p:nvGrpSpPr>
          <p:cNvPr id="3" name="组合 5"/>
          <p:cNvGrpSpPr/>
          <p:nvPr>
            <p:custDataLst>
              <p:tags r:id="rId2"/>
            </p:custDataLst>
          </p:nvPr>
        </p:nvGrpSpPr>
        <p:grpSpPr bwMode="auto">
          <a:xfrm>
            <a:off x="-7938" y="0"/>
            <a:ext cx="12199938" cy="6858000"/>
            <a:chOff x="-7708" y="-5"/>
            <a:chExt cx="12199708" cy="6858005"/>
          </a:xfrm>
        </p:grpSpPr>
        <p:grpSp>
          <p:nvGrpSpPr>
            <p:cNvPr id="4" name="组合 6"/>
            <p:cNvGrpSpPr/>
            <p:nvPr/>
          </p:nvGrpSpPr>
          <p:grpSpPr bwMode="auto">
            <a:xfrm>
              <a:off x="-7706" y="-5"/>
              <a:ext cx="1695321" cy="3979334"/>
              <a:chOff x="-7706" y="-5"/>
              <a:chExt cx="1695321" cy="3979334"/>
            </a:xfrm>
          </p:grpSpPr>
          <p:sp>
            <p:nvSpPr>
              <p:cNvPr id="11" name="等腰三角形 13"/>
              <p:cNvSpPr/>
              <p:nvPr>
                <p:custDataLst>
                  <p:tags r:id="rId3"/>
                </p:custDataLst>
              </p:nvPr>
            </p:nvSpPr>
            <p:spPr>
              <a:xfrm rot="10800000" flipH="1">
                <a:off x="-4533" y="-5"/>
                <a:ext cx="1692244" cy="3979866"/>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2" name="等腰三角形 14"/>
              <p:cNvSpPr/>
              <p:nvPr>
                <p:custDataLst>
                  <p:tags r:id="rId4"/>
                </p:custDataLst>
              </p:nvPr>
            </p:nvSpPr>
            <p:spPr>
              <a:xfrm rot="10800000" flipH="1">
                <a:off x="-7708" y="-5"/>
                <a:ext cx="1441424" cy="3389316"/>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3" name="等腰三角形 15"/>
              <p:cNvSpPr/>
              <p:nvPr>
                <p:custDataLst>
                  <p:tags r:id="rId5"/>
                </p:custDataLst>
              </p:nvPr>
            </p:nvSpPr>
            <p:spPr>
              <a:xfrm rot="10800000" flipH="1">
                <a:off x="230" y="-5"/>
                <a:ext cx="1138217" cy="2674940"/>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5" name="组合 7"/>
            <p:cNvGrpSpPr/>
            <p:nvPr/>
          </p:nvGrpSpPr>
          <p:grpSpPr bwMode="auto">
            <a:xfrm>
              <a:off x="10710334" y="3374500"/>
              <a:ext cx="1481666" cy="3483500"/>
              <a:chOff x="10710334" y="3374500"/>
              <a:chExt cx="1481666" cy="3483500"/>
            </a:xfrm>
          </p:grpSpPr>
          <p:sp>
            <p:nvSpPr>
              <p:cNvPr id="9" name="等腰三角形 11"/>
              <p:cNvSpPr/>
              <p:nvPr>
                <p:custDataLst>
                  <p:tags r:id="rId6"/>
                </p:custDataLst>
              </p:nvPr>
            </p:nvSpPr>
            <p:spPr>
              <a:xfrm flipH="1">
                <a:off x="10710891" y="3375022"/>
                <a:ext cx="1481109" cy="3482978"/>
              </a:xfrm>
              <a:prstGeom prst="triangle">
                <a:avLst>
                  <a:gd name="adj" fmla="val 0"/>
                </a:avLst>
              </a:prstGeom>
              <a:solidFill>
                <a:schemeClr val="accent1"/>
              </a:solidFill>
              <a:ln>
                <a:noFill/>
              </a:ln>
              <a:effectLst>
                <a:outerShdw blurRad="406400" dist="38100" dir="10800000" sx="93000" sy="93000" algn="r" rotWithShape="0">
                  <a:schemeClr val="accent1">
                    <a:lumMod val="75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10" name="等腰三角形 12"/>
              <p:cNvSpPr/>
              <p:nvPr>
                <p:custDataLst>
                  <p:tags r:id="rId7"/>
                </p:custDataLst>
              </p:nvPr>
            </p:nvSpPr>
            <p:spPr>
              <a:xfrm flipH="1">
                <a:off x="11201419" y="4529136"/>
                <a:ext cx="990581" cy="2328864"/>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6" name="组合 8"/>
            <p:cNvGrpSpPr/>
            <p:nvPr/>
          </p:nvGrpSpPr>
          <p:grpSpPr bwMode="auto">
            <a:xfrm>
              <a:off x="-7708" y="6149280"/>
              <a:ext cx="2410683" cy="708720"/>
              <a:chOff x="-7708" y="6149280"/>
              <a:chExt cx="2410683" cy="708720"/>
            </a:xfrm>
          </p:grpSpPr>
          <p:sp>
            <p:nvSpPr>
              <p:cNvPr id="7" name="等腰三角形 9"/>
              <p:cNvSpPr/>
              <p:nvPr>
                <p:custDataLst>
                  <p:tags r:id="rId8"/>
                </p:custDataLst>
              </p:nvPr>
            </p:nvSpPr>
            <p:spPr>
              <a:xfrm rot="5400000" flipH="1">
                <a:off x="843963" y="5298303"/>
                <a:ext cx="708026" cy="2411368"/>
              </a:xfrm>
              <a:prstGeom prst="triangle">
                <a:avLst>
                  <a:gd name="adj" fmla="val 0"/>
                </a:avLst>
              </a:prstGeom>
              <a:solidFill>
                <a:schemeClr val="accent2"/>
              </a:solidFill>
              <a:ln>
                <a:noFill/>
              </a:ln>
              <a:effectLst>
                <a:outerShdw blurRad="228600" dist="38100" dir="16200000" rotWithShape="0">
                  <a:schemeClr val="accent1">
                    <a:lumMod val="7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8" name="等腰三角形 10"/>
              <p:cNvSpPr/>
              <p:nvPr>
                <p:custDataLst>
                  <p:tags r:id="rId9"/>
                </p:custDataLst>
              </p:nvPr>
            </p:nvSpPr>
            <p:spPr>
              <a:xfrm rot="5400000" flipH="1">
                <a:off x="479639" y="5670565"/>
                <a:ext cx="708026" cy="1666844"/>
              </a:xfrm>
              <a:prstGeom prst="triangle">
                <a:avLst>
                  <a:gd name="adj" fmla="val 0"/>
                </a:avLst>
              </a:prstGeom>
              <a:gradFill>
                <a:gsLst>
                  <a:gs pos="0">
                    <a:schemeClr val="accent3">
                      <a:lumMod val="60000"/>
                      <a:lumOff val="40000"/>
                    </a:schemeClr>
                  </a:gs>
                  <a:gs pos="100000">
                    <a:schemeClr val="accent6">
                      <a:lumMod val="75000"/>
                    </a:schemeClr>
                  </a:gs>
                </a:gsLst>
                <a:lin ang="648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sp>
        <p:nvSpPr>
          <p:cNvPr id="2" name="标题 1"/>
          <p:cNvSpPr>
            <a:spLocks noGrp="1"/>
          </p:cNvSpPr>
          <p:nvPr>
            <p:ph type="title"/>
          </p:nvPr>
        </p:nvSpPr>
        <p:spPr/>
        <p:txBody>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14" name="日期占位符 2"/>
          <p:cNvSpPr>
            <a:spLocks noGrp="1"/>
          </p:cNvSpPr>
          <p:nvPr>
            <p:ph type="dt" sz="half" idx="10"/>
            <p:custDataLst>
              <p:tags r:id="rId10"/>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53924222-8B1C-40B0-A963-4BEC2D07808E}" type="datetimeFigureOut">
              <a:rPr lang="zh-CN" altLang="en-US"/>
            </a:fld>
            <a:endParaRPr lang="zh-CN" altLang="en-US"/>
          </a:p>
        </p:txBody>
      </p:sp>
      <p:sp>
        <p:nvSpPr>
          <p:cNvPr id="15" name="页脚占位符 3"/>
          <p:cNvSpPr>
            <a:spLocks noGrp="1"/>
          </p:cNvSpPr>
          <p:nvPr>
            <p:ph type="ftr" sz="quarter" idx="11"/>
            <p:custDataLst>
              <p:tags r:id="rId11"/>
            </p:custDataLst>
          </p:nvPr>
        </p:nvSpPr>
        <p:spPr/>
        <p:txBody>
          <a:bodyPr/>
          <a:lstStyle>
            <a:lvl1pPr>
              <a:defRPr baseline="0">
                <a:solidFill>
                  <a:schemeClr val="tx1">
                    <a:lumMod val="85000"/>
                    <a:lumOff val="15000"/>
                  </a:schemeClr>
                </a:solidFill>
                <a:latin typeface="Arial" panose="020B0604020202020204" pitchFamily="34" charset="0"/>
              </a:defRPr>
            </a:lvl1pPr>
          </a:lstStyle>
          <a:p>
            <a:pPr>
              <a:defRPr/>
            </a:pPr>
            <a:endParaRPr lang="zh-CN" altLang="en-US"/>
          </a:p>
        </p:txBody>
      </p:sp>
      <p:sp>
        <p:nvSpPr>
          <p:cNvPr id="16" name="灯片编号占位符 4"/>
          <p:cNvSpPr>
            <a:spLocks noGrp="1"/>
          </p:cNvSpPr>
          <p:nvPr>
            <p:ph type="sldNum" sz="quarter" idx="12"/>
            <p:custDataLst>
              <p:tags r:id="rId12"/>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6960067E-6653-4560-A979-4A4FA468223E}"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lvl1pPr>
              <a:defRPr smtClean="0">
                <a:solidFill>
                  <a:schemeClr val="tx1">
                    <a:lumMod val="85000"/>
                    <a:lumOff val="15000"/>
                  </a:schemeClr>
                </a:solidFill>
              </a:defRPr>
            </a:lvl1pPr>
          </a:lstStyle>
          <a:p>
            <a:pPr>
              <a:defRPr/>
            </a:pPr>
            <a:fld id="{746AF92A-60CC-4BA3-BDE0-F8ED2121FD7B}" type="datetimeFigureOut">
              <a:rPr lang="zh-CN" altLang="en-US"/>
            </a:fld>
            <a:endParaRPr lang="zh-CN" altLang="en-US"/>
          </a:p>
        </p:txBody>
      </p:sp>
      <p:sp>
        <p:nvSpPr>
          <p:cNvPr id="3" name="页脚占位符 2"/>
          <p:cNvSpPr>
            <a:spLocks noGrp="1"/>
          </p:cNvSpPr>
          <p:nvPr>
            <p:ph type="ftr" sz="quarter" idx="11"/>
            <p:custDataLst>
              <p:tags r:id="rId3"/>
            </p:custDataLst>
          </p:nvPr>
        </p:nvSpPr>
        <p:spPr/>
        <p:txBody>
          <a:bodyPr/>
          <a:lstStyle>
            <a:lvl1pPr>
              <a:defRPr>
                <a:solidFill>
                  <a:schemeClr val="tx1">
                    <a:lumMod val="85000"/>
                    <a:lumOff val="15000"/>
                  </a:schemeClr>
                </a:solidFill>
              </a:defRPr>
            </a:lvl1pPr>
          </a:lstStyle>
          <a:p>
            <a:pPr>
              <a:defRPr/>
            </a:pPr>
            <a:endParaRPr lang="zh-CN" altLang="en-US"/>
          </a:p>
        </p:txBody>
      </p:sp>
      <p:sp>
        <p:nvSpPr>
          <p:cNvPr id="4" name="灯片编号占位符 3"/>
          <p:cNvSpPr>
            <a:spLocks noGrp="1"/>
          </p:cNvSpPr>
          <p:nvPr>
            <p:ph type="sldNum" sz="quarter" idx="12"/>
            <p:custDataLst>
              <p:tags r:id="rId4"/>
            </p:custDataLst>
          </p:nvPr>
        </p:nvSpPr>
        <p:spPr/>
        <p:txBody>
          <a:bodyPr/>
          <a:lstStyle>
            <a:lvl1pPr>
              <a:defRPr smtClean="0">
                <a:solidFill>
                  <a:schemeClr val="tx1">
                    <a:lumMod val="85000"/>
                    <a:lumOff val="15000"/>
                  </a:schemeClr>
                </a:solidFill>
              </a:defRPr>
            </a:lvl1pPr>
          </a:lstStyle>
          <a:p>
            <a:pPr>
              <a:defRPr/>
            </a:pPr>
            <a:fld id="{E00FE959-FCCA-4486-A9F0-AA102041E453}"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69930" y="443234"/>
            <a:ext cx="10852237" cy="441964"/>
          </a:xfrm>
        </p:spPr>
        <p:txBody>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nvPr>
        </p:nvSpPr>
        <p:spPr>
          <a:xfrm>
            <a:off x="669930" y="952508"/>
            <a:ext cx="5283242" cy="5388907"/>
          </a:xfrm>
        </p:spPr>
        <p:txBody>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lang="zh-CN" altLang="en-US" noProof="1">
              <a:sym typeface="+mn-ea"/>
            </a:endParaRPr>
          </a:p>
        </p:txBody>
      </p:sp>
      <p:sp>
        <p:nvSpPr>
          <p:cNvPr id="4" name="文本占位符 3"/>
          <p:cNvSpPr>
            <a:spLocks noGrp="1"/>
          </p:cNvSpPr>
          <p:nvPr>
            <p:ph type="body" sz="half" idx="2"/>
          </p:nvPr>
        </p:nvSpPr>
        <p:spPr>
          <a:xfrm>
            <a:off x="6238925" y="952508"/>
            <a:ext cx="5283242" cy="5388907"/>
          </a:xfrm>
        </p:spPr>
        <p:txBody>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2"/>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9630FE88-A476-4828-A56C-3216C8E7EC9D}" type="datetimeFigureOut">
              <a:rPr lang="zh-CN" altLang="en-US"/>
            </a:fld>
            <a:endParaRPr lang="zh-CN" altLang="en-US" dirty="0"/>
          </a:p>
        </p:txBody>
      </p:sp>
      <p:sp>
        <p:nvSpPr>
          <p:cNvPr id="6" name="页脚占位符 5"/>
          <p:cNvSpPr>
            <a:spLocks noGrp="1"/>
          </p:cNvSpPr>
          <p:nvPr>
            <p:ph type="ftr" sz="quarter" idx="11"/>
            <p:custDataLst>
              <p:tags r:id="rId3"/>
            </p:custDataLst>
          </p:nvPr>
        </p:nvSpPr>
        <p:spPr/>
        <p:txBody>
          <a:bodyPr/>
          <a:lstStyle>
            <a:lvl1pPr>
              <a:defRPr baseline="0" dirty="0">
                <a:solidFill>
                  <a:schemeClr val="tx1">
                    <a:lumMod val="85000"/>
                    <a:lumOff val="15000"/>
                  </a:schemeClr>
                </a:solidFill>
                <a:latin typeface="Arial" panose="020B0604020202020204" pitchFamily="34" charset="0"/>
              </a:defRPr>
            </a:lvl1pPr>
          </a:lstStyle>
          <a:p>
            <a:pPr>
              <a:defRPr/>
            </a:pPr>
            <a:endParaRPr lang="zh-CN" altLang="en-US"/>
          </a:p>
        </p:txBody>
      </p:sp>
      <p:sp>
        <p:nvSpPr>
          <p:cNvPr id="7" name="灯片编号占位符 6"/>
          <p:cNvSpPr>
            <a:spLocks noGrp="1"/>
          </p:cNvSpPr>
          <p:nvPr>
            <p:ph type="sldNum" sz="quarter" idx="12"/>
            <p:custDataLst>
              <p:tags r:id="rId4"/>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E52D31E0-D7C8-4D92-BA00-4821C78B7680}"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0571135" y="952508"/>
            <a:ext cx="950984" cy="5388907"/>
          </a:xfrm>
        </p:spPr>
        <p:txBody>
          <a:bodyPr vert="eaVert" anchor="ct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2"/>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3C252A0E-CE34-4C51-B411-D9CA6DAB5C24}" type="datetimeFigureOut">
              <a:rPr lang="zh-CN" altLang="en-US"/>
            </a:fld>
            <a:endParaRPr lang="zh-CN" altLang="en-US"/>
          </a:p>
        </p:txBody>
      </p:sp>
      <p:sp>
        <p:nvSpPr>
          <p:cNvPr id="5" name="页脚占位符 4"/>
          <p:cNvSpPr>
            <a:spLocks noGrp="1"/>
          </p:cNvSpPr>
          <p:nvPr>
            <p:ph type="ftr" sz="quarter" idx="11"/>
            <p:custDataLst>
              <p:tags r:id="rId3"/>
            </p:custDataLst>
          </p:nvPr>
        </p:nvSpPr>
        <p:spPr/>
        <p:txBody>
          <a:bodyPr/>
          <a:lstStyle>
            <a:lvl1pPr>
              <a:defRPr baseline="0">
                <a:solidFill>
                  <a:schemeClr val="tx1">
                    <a:lumMod val="85000"/>
                    <a:lumOff val="15000"/>
                  </a:schemeClr>
                </a:solidFill>
                <a:latin typeface="Arial" panose="020B0604020202020204" pitchFamily="34" charset="0"/>
              </a:defRPr>
            </a:lvl1pPr>
          </a:lstStyle>
          <a:p>
            <a:pPr>
              <a:defRPr/>
            </a:pPr>
            <a:endParaRPr lang="zh-CN" altLang="en-US"/>
          </a:p>
        </p:txBody>
      </p:sp>
      <p:sp>
        <p:nvSpPr>
          <p:cNvPr id="6" name="灯片编号占位符 5"/>
          <p:cNvSpPr>
            <a:spLocks noGrp="1"/>
          </p:cNvSpPr>
          <p:nvPr>
            <p:ph type="sldNum" sz="quarter" idx="12"/>
            <p:custDataLst>
              <p:tags r:id="rId4"/>
            </p:custDataLst>
          </p:nvPr>
        </p:nvSpPr>
        <p:spPr/>
        <p:txBody>
          <a:bodyPr/>
          <a:lstStyle>
            <a:lvl1pPr>
              <a:defRPr baseline="0" smtClean="0">
                <a:solidFill>
                  <a:schemeClr val="tx1">
                    <a:lumMod val="85000"/>
                    <a:lumOff val="15000"/>
                  </a:schemeClr>
                </a:solidFill>
                <a:latin typeface="Arial" panose="020B0604020202020204" pitchFamily="34" charset="0"/>
              </a:defRPr>
            </a:lvl1pPr>
          </a:lstStyle>
          <a:p>
            <a:pPr>
              <a:defRPr/>
            </a:pPr>
            <a:fld id="{5052E950-B639-47FE-97F0-AFDE1140D877}"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15.xml"/><Relationship Id="rId23" Type="http://schemas.openxmlformats.org/officeDocument/2006/relationships/tags" Target="../tags/tag114.xml"/><Relationship Id="rId22" Type="http://schemas.openxmlformats.org/officeDocument/2006/relationships/tags" Target="../tags/tag113.xml"/><Relationship Id="rId21" Type="http://schemas.openxmlformats.org/officeDocument/2006/relationships/tags" Target="../tags/tag112.xml"/><Relationship Id="rId20" Type="http://schemas.openxmlformats.org/officeDocument/2006/relationships/tags" Target="../tags/tag111.xml"/><Relationship Id="rId2" Type="http://schemas.openxmlformats.org/officeDocument/2006/relationships/slideLayout" Target="../slideLayouts/slideLayout2.xml"/><Relationship Id="rId19" Type="http://schemas.openxmlformats.org/officeDocument/2006/relationships/tags" Target="../tags/tag110.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925" y="442913"/>
            <a:ext cx="10852150" cy="442912"/>
          </a:xfrm>
          <a:prstGeom prst="rect">
            <a:avLst/>
          </a:prstGeom>
        </p:spPr>
        <p:txBody>
          <a:bodyPr vert="horz" lIns="101600" tIns="38100" rIns="76200" bIns="3810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925" y="952500"/>
            <a:ext cx="10852150" cy="5389563"/>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475" y="6350000"/>
            <a:ext cx="2700338" cy="315913"/>
          </a:xfrm>
          <a:prstGeom prst="rect">
            <a:avLst/>
          </a:prstGeom>
        </p:spPr>
        <p:txBody>
          <a:bodyPr vert="horz" lIns="91440" tIns="45720" rIns="91440" bIns="45720" rtlCol="0" anchor="ctr">
            <a:normAutofit/>
          </a:bodyPr>
          <a:lstStyle>
            <a:lvl1pPr algn="l" fontAlgn="auto">
              <a:spcBef>
                <a:spcPts val="0"/>
              </a:spcBef>
              <a:spcAft>
                <a:spcPts val="0"/>
              </a:spcAft>
              <a:defRPr sz="1200" baseline="0" smtClean="0">
                <a:solidFill>
                  <a:schemeClr val="tx1">
                    <a:lumMod val="85000"/>
                    <a:lumOff val="15000"/>
                  </a:schemeClr>
                </a:solidFill>
                <a:latin typeface="Arial" panose="020B0604020202020204" pitchFamily="34" charset="0"/>
                <a:ea typeface="微软雅黑" panose="020B0503020204020204" charset="-122"/>
              </a:defRPr>
            </a:lvl1pPr>
          </a:lstStyle>
          <a:p>
            <a:pPr>
              <a:defRPr/>
            </a:pPr>
            <a:fld id="{71F7B441-F63F-4566-95F2-148E544DD7DA}" type="datetimeFigureOut">
              <a:rPr lang="zh-CN" altLang="en-US"/>
            </a:fld>
            <a:endParaRPr lang="zh-CN" altLang="en-US"/>
          </a:p>
        </p:txBody>
      </p:sp>
      <p:sp>
        <p:nvSpPr>
          <p:cNvPr id="5" name="页脚占位符 4"/>
          <p:cNvSpPr>
            <a:spLocks noGrp="1"/>
          </p:cNvSpPr>
          <p:nvPr>
            <p:ph type="ftr" sz="quarter" idx="3"/>
            <p:custDataLst>
              <p:tags r:id="rId22"/>
            </p:custDataLst>
          </p:nvPr>
        </p:nvSpPr>
        <p:spPr>
          <a:xfrm>
            <a:off x="4116388" y="6350000"/>
            <a:ext cx="3959225" cy="315913"/>
          </a:xfrm>
          <a:prstGeom prst="rect">
            <a:avLst/>
          </a:prstGeom>
        </p:spPr>
        <p:txBody>
          <a:bodyPr vert="horz" lIns="91440" tIns="45720" rIns="91440" bIns="45720" rtlCol="0" anchor="ctr">
            <a:normAutofit/>
          </a:bodyPr>
          <a:lstStyle>
            <a:lvl1pPr algn="ctr" fontAlgn="auto">
              <a:spcBef>
                <a:spcPts val="0"/>
              </a:spcBef>
              <a:spcAft>
                <a:spcPts val="0"/>
              </a:spcAft>
              <a:defRPr sz="1200" baseline="0" dirty="0">
                <a:solidFill>
                  <a:schemeClr val="tx1">
                    <a:lumMod val="85000"/>
                    <a:lumOff val="15000"/>
                  </a:schemeClr>
                </a:solidFill>
                <a:latin typeface="Arial" panose="020B0604020202020204" pitchFamily="34" charset="0"/>
                <a:ea typeface="微软雅黑" panose="020B0503020204020204" charset="-122"/>
              </a:defRPr>
            </a:lvl1pPr>
          </a:lstStyle>
          <a:p>
            <a:pPr>
              <a:defRPr/>
            </a:pPr>
            <a:endParaRPr lang="zh-CN" altLang="en-US"/>
          </a:p>
        </p:txBody>
      </p:sp>
      <p:sp>
        <p:nvSpPr>
          <p:cNvPr id="6" name="灯片编号占位符 5"/>
          <p:cNvSpPr>
            <a:spLocks noGrp="1"/>
          </p:cNvSpPr>
          <p:nvPr>
            <p:ph type="sldNum" sz="quarter" idx="4"/>
            <p:custDataLst>
              <p:tags r:id="rId23"/>
            </p:custDataLst>
          </p:nvPr>
        </p:nvSpPr>
        <p:spPr>
          <a:xfrm>
            <a:off x="8610600" y="6350000"/>
            <a:ext cx="2700338" cy="315913"/>
          </a:xfrm>
          <a:prstGeom prst="rect">
            <a:avLst/>
          </a:prstGeom>
        </p:spPr>
        <p:txBody>
          <a:bodyPr vert="horz" lIns="91440" tIns="45720" rIns="91440" bIns="45720" rtlCol="0" anchor="ctr">
            <a:normAutofit/>
          </a:bodyPr>
          <a:lstStyle>
            <a:lvl1pPr algn="r" fontAlgn="auto">
              <a:spcBef>
                <a:spcPts val="0"/>
              </a:spcBef>
              <a:spcAft>
                <a:spcPts val="0"/>
              </a:spcAft>
              <a:defRPr sz="1200" baseline="0" smtClean="0">
                <a:solidFill>
                  <a:schemeClr val="tx1">
                    <a:lumMod val="85000"/>
                    <a:lumOff val="15000"/>
                  </a:schemeClr>
                </a:solidFill>
                <a:latin typeface="Arial" panose="020B0604020202020204" pitchFamily="34" charset="0"/>
                <a:ea typeface="微软雅黑" panose="020B0503020204020204" charset="-122"/>
              </a:defRPr>
            </a:lvl1pPr>
          </a:lstStyle>
          <a:p>
            <a:pPr>
              <a:defRPr/>
            </a:pPr>
            <a:fld id="{8DAA7ED6-EDB3-4672-BB7F-65B334D45316}" type="slidenum">
              <a:rPr lang="zh-CN" altLang="en-US"/>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rtl="0" fontAlgn="base">
        <a:spcBef>
          <a:spcPct val="0"/>
        </a:spcBef>
        <a:spcAft>
          <a:spcPct val="0"/>
        </a:spcAft>
        <a:defRPr sz="2400" b="1" kern="1200" spc="200">
          <a:solidFill>
            <a:srgbClr val="262626"/>
          </a:solidFill>
          <a:latin typeface="Arial" panose="020B0604020202020204" pitchFamily="34" charset="0"/>
          <a:ea typeface="微软雅黑" panose="020B0503020204020204" charset="-122"/>
          <a:cs typeface="+mj-cs"/>
        </a:defRPr>
      </a:lvl1pPr>
      <a:lvl2pPr algn="l" rtl="0" fontAlgn="base">
        <a:spcBef>
          <a:spcPct val="0"/>
        </a:spcBef>
        <a:spcAft>
          <a:spcPct val="0"/>
        </a:spcAft>
        <a:defRPr sz="2400" b="1">
          <a:solidFill>
            <a:srgbClr val="262626"/>
          </a:solidFill>
          <a:latin typeface="Arial" panose="020B0604020202020204" pitchFamily="34" charset="0"/>
          <a:ea typeface="微软雅黑" panose="020B0503020204020204" charset="-122"/>
        </a:defRPr>
      </a:lvl2pPr>
      <a:lvl3pPr algn="l" rtl="0" fontAlgn="base">
        <a:spcBef>
          <a:spcPct val="0"/>
        </a:spcBef>
        <a:spcAft>
          <a:spcPct val="0"/>
        </a:spcAft>
        <a:defRPr sz="2400" b="1">
          <a:solidFill>
            <a:srgbClr val="262626"/>
          </a:solidFill>
          <a:latin typeface="Arial" panose="020B0604020202020204" pitchFamily="34" charset="0"/>
          <a:ea typeface="微软雅黑" panose="020B0503020204020204" charset="-122"/>
        </a:defRPr>
      </a:lvl3pPr>
      <a:lvl4pPr algn="l" rtl="0" fontAlgn="base">
        <a:spcBef>
          <a:spcPct val="0"/>
        </a:spcBef>
        <a:spcAft>
          <a:spcPct val="0"/>
        </a:spcAft>
        <a:defRPr sz="2400" b="1">
          <a:solidFill>
            <a:srgbClr val="262626"/>
          </a:solidFill>
          <a:latin typeface="Arial" panose="020B0604020202020204" pitchFamily="34" charset="0"/>
          <a:ea typeface="微软雅黑" panose="020B0503020204020204" charset="-122"/>
        </a:defRPr>
      </a:lvl4pPr>
      <a:lvl5pPr algn="l" rtl="0" fontAlgn="base">
        <a:spcBef>
          <a:spcPct val="0"/>
        </a:spcBef>
        <a:spcAft>
          <a:spcPct val="0"/>
        </a:spcAft>
        <a:defRPr sz="2400" b="1">
          <a:solidFill>
            <a:srgbClr val="262626"/>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b="1">
          <a:solidFill>
            <a:srgbClr val="262626"/>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b="1">
          <a:solidFill>
            <a:srgbClr val="262626"/>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b="1">
          <a:solidFill>
            <a:srgbClr val="262626"/>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b="1">
          <a:solidFill>
            <a:srgbClr val="262626"/>
          </a:solidFill>
          <a:latin typeface="Arial" panose="020B0604020202020204" pitchFamily="34" charset="0"/>
          <a:ea typeface="微软雅黑" panose="020B0503020204020204" charset="-122"/>
        </a:defRPr>
      </a:lvl9pPr>
    </p:titleStyle>
    <p:bodyStyle>
      <a:lvl1pPr marL="228600" indent="-228600" algn="l" rtl="0" fontAlgn="base">
        <a:lnSpc>
          <a:spcPct val="130000"/>
        </a:lnSpc>
        <a:spcBef>
          <a:spcPct val="0"/>
        </a:spcBef>
        <a:spcAft>
          <a:spcPts val="1000"/>
        </a:spcAft>
        <a:buFont typeface="Arial" panose="020B0604020202020204" pitchFamily="34" charset="0"/>
        <a:buChar char="•"/>
        <a:defRPr sz="1600" kern="1200" spc="150">
          <a:solidFill>
            <a:srgbClr val="262626"/>
          </a:solidFill>
          <a:latin typeface="Arial" panose="020B0604020202020204" pitchFamily="34" charset="0"/>
          <a:ea typeface="微软雅黑" panose="020B0503020204020204" charset="-122"/>
          <a:cs typeface="+mn-cs"/>
        </a:defRPr>
      </a:lvl1pPr>
      <a:lvl2pPr marL="685800" indent="-228600" algn="l" rtl="0" fontAlgn="base">
        <a:lnSpc>
          <a:spcPct val="130000"/>
        </a:lnSpc>
        <a:spcBef>
          <a:spcPct val="0"/>
        </a:spcBef>
        <a:spcAft>
          <a:spcPts val="1000"/>
        </a:spcAft>
        <a:buFont typeface="Arial" panose="020B0604020202020204" pitchFamily="34" charset="0"/>
        <a:buChar char="•"/>
        <a:tabLst>
          <a:tab pos="1609725" algn="l"/>
        </a:tabLst>
        <a:defRPr sz="1600" kern="1200" spc="150">
          <a:solidFill>
            <a:srgbClr val="262626"/>
          </a:solidFill>
          <a:latin typeface="Arial" panose="020B0604020202020204" pitchFamily="34" charset="0"/>
          <a:ea typeface="微软雅黑" panose="020B0503020204020204" charset="-122"/>
          <a:cs typeface="+mn-cs"/>
        </a:defRPr>
      </a:lvl2pPr>
      <a:lvl3pPr marL="1143000" indent="-228600" algn="l" rtl="0" fontAlgn="base">
        <a:lnSpc>
          <a:spcPct val="130000"/>
        </a:lnSpc>
        <a:spcBef>
          <a:spcPct val="0"/>
        </a:spcBef>
        <a:spcAft>
          <a:spcPts val="1000"/>
        </a:spcAft>
        <a:buFont typeface="Arial" panose="020B0604020202020204" pitchFamily="34" charset="0"/>
        <a:buChar char="•"/>
        <a:defRPr sz="1600" kern="1200" spc="150">
          <a:solidFill>
            <a:srgbClr val="262626"/>
          </a:solidFill>
          <a:latin typeface="Arial" panose="020B0604020202020204" pitchFamily="34" charset="0"/>
          <a:ea typeface="微软雅黑" panose="020B0503020204020204" charset="-122"/>
          <a:cs typeface="+mn-cs"/>
        </a:defRPr>
      </a:lvl3pPr>
      <a:lvl4pPr marL="1600200" indent="-228600" algn="l" rtl="0" fontAlgn="base">
        <a:lnSpc>
          <a:spcPct val="130000"/>
        </a:lnSpc>
        <a:spcBef>
          <a:spcPct val="0"/>
        </a:spcBef>
        <a:spcAft>
          <a:spcPts val="1000"/>
        </a:spcAft>
        <a:buFont typeface="Arial" panose="020B0604020202020204" pitchFamily="34" charset="0"/>
        <a:buChar char="•"/>
        <a:defRPr sz="1600" kern="1200" spc="150">
          <a:solidFill>
            <a:srgbClr val="262626"/>
          </a:solidFill>
          <a:latin typeface="Arial" panose="020B0604020202020204" pitchFamily="34" charset="0"/>
          <a:ea typeface="微软雅黑" panose="020B0503020204020204" charset="-122"/>
          <a:cs typeface="+mn-cs"/>
        </a:defRPr>
      </a:lvl4pPr>
      <a:lvl5pPr marL="2057400" indent="-228600" algn="l" rtl="0" fontAlgn="base">
        <a:lnSpc>
          <a:spcPct val="130000"/>
        </a:lnSpc>
        <a:spcBef>
          <a:spcPct val="0"/>
        </a:spcBef>
        <a:spcAft>
          <a:spcPts val="1000"/>
        </a:spcAft>
        <a:buFont typeface="Arial" panose="020B0604020202020204" pitchFamily="34" charset="0"/>
        <a:buChar char="•"/>
        <a:defRPr sz="1600" kern="1200" spc="150">
          <a:solidFill>
            <a:srgbClr val="262626"/>
          </a:solidFill>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s>
</file>

<file path=ppt/slides/_rels/slide2.xml.rels><?xml version="1.0" encoding="UTF-8" standalone="yes"?>
<Relationships xmlns="http://schemas.openxmlformats.org/package/2006/relationships"><Relationship Id="rId9" Type="http://schemas.openxmlformats.org/officeDocument/2006/relationships/tags" Target="../tags/tag127.xml"/><Relationship Id="rId8" Type="http://schemas.openxmlformats.org/officeDocument/2006/relationships/tags" Target="../tags/tag126.xml"/><Relationship Id="rId7" Type="http://schemas.openxmlformats.org/officeDocument/2006/relationships/tags" Target="../tags/tag125.xml"/><Relationship Id="rId6" Type="http://schemas.openxmlformats.org/officeDocument/2006/relationships/tags" Target="../tags/tag124.xml"/><Relationship Id="rId5" Type="http://schemas.openxmlformats.org/officeDocument/2006/relationships/tags" Target="../tags/tag123.xml"/><Relationship Id="rId4" Type="http://schemas.openxmlformats.org/officeDocument/2006/relationships/tags" Target="../tags/tag122.xml"/><Relationship Id="rId3" Type="http://schemas.openxmlformats.org/officeDocument/2006/relationships/tags" Target="../tags/tag121.xml"/><Relationship Id="rId2" Type="http://schemas.openxmlformats.org/officeDocument/2006/relationships/tags" Target="../tags/tag120.xml"/><Relationship Id="rId12" Type="http://schemas.openxmlformats.org/officeDocument/2006/relationships/notesSlide" Target="../notesSlides/notesSlide2.xml"/><Relationship Id="rId11" Type="http://schemas.openxmlformats.org/officeDocument/2006/relationships/slideLayout" Target="../slideLayouts/slideLayout6.xml"/><Relationship Id="rId10" Type="http://schemas.openxmlformats.org/officeDocument/2006/relationships/tags" Target="../tags/tag128.xml"/><Relationship Id="rId1" Type="http://schemas.openxmlformats.org/officeDocument/2006/relationships/tags" Target="../tags/tag119.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3.xml"/><Relationship Id="rId3" Type="http://schemas.openxmlformats.org/officeDocument/2006/relationships/tags" Target="../tags/tag130.xml"/><Relationship Id="rId2" Type="http://schemas.openxmlformats.org/officeDocument/2006/relationships/image" Target="../media/image1.jpeg"/><Relationship Id="rId1" Type="http://schemas.openxmlformats.org/officeDocument/2006/relationships/tags" Target="../tags/tag129.xml"/></Relationships>
</file>

<file path=ppt/slides/_rels/slide4.xml.rels><?xml version="1.0" encoding="UTF-8" standalone="yes"?>
<Relationships xmlns="http://schemas.openxmlformats.org/package/2006/relationships"><Relationship Id="rId9" Type="http://schemas.openxmlformats.org/officeDocument/2006/relationships/tags" Target="../tags/tag139.xml"/><Relationship Id="rId8" Type="http://schemas.openxmlformats.org/officeDocument/2006/relationships/tags" Target="../tags/tag138.xml"/><Relationship Id="rId7" Type="http://schemas.openxmlformats.org/officeDocument/2006/relationships/tags" Target="../tags/tag137.xml"/><Relationship Id="rId6" Type="http://schemas.openxmlformats.org/officeDocument/2006/relationships/tags" Target="../tags/tag136.xml"/><Relationship Id="rId5" Type="http://schemas.openxmlformats.org/officeDocument/2006/relationships/tags" Target="../tags/tag135.xml"/><Relationship Id="rId4" Type="http://schemas.openxmlformats.org/officeDocument/2006/relationships/tags" Target="../tags/tag134.xml"/><Relationship Id="rId3" Type="http://schemas.openxmlformats.org/officeDocument/2006/relationships/tags" Target="../tags/tag133.xml"/><Relationship Id="rId2" Type="http://schemas.openxmlformats.org/officeDocument/2006/relationships/tags" Target="../tags/tag132.xml"/><Relationship Id="rId16" Type="http://schemas.openxmlformats.org/officeDocument/2006/relationships/notesSlide" Target="../notesSlides/notesSlide4.xml"/><Relationship Id="rId15" Type="http://schemas.openxmlformats.org/officeDocument/2006/relationships/slideLayout" Target="../slideLayouts/slideLayout7.xml"/><Relationship Id="rId14" Type="http://schemas.openxmlformats.org/officeDocument/2006/relationships/tags" Target="../tags/tag143.xml"/><Relationship Id="rId13" Type="http://schemas.openxmlformats.org/officeDocument/2006/relationships/image" Target="../media/image2.jpeg"/><Relationship Id="rId12" Type="http://schemas.openxmlformats.org/officeDocument/2006/relationships/tags" Target="../tags/tag142.xml"/><Relationship Id="rId11" Type="http://schemas.openxmlformats.org/officeDocument/2006/relationships/tags" Target="../tags/tag141.xml"/><Relationship Id="rId10" Type="http://schemas.openxmlformats.org/officeDocument/2006/relationships/tags" Target="../tags/tag140.xml"/><Relationship Id="rId1" Type="http://schemas.openxmlformats.org/officeDocument/2006/relationships/tags" Target="../tags/tag131.xml"/></Relationships>
</file>

<file path=ppt/slides/_rels/slide5.xml.rels><?xml version="1.0" encoding="UTF-8" standalone="yes"?>
<Relationships xmlns="http://schemas.openxmlformats.org/package/2006/relationships"><Relationship Id="rId9" Type="http://schemas.openxmlformats.org/officeDocument/2006/relationships/tags" Target="../tags/tag152.xml"/><Relationship Id="rId8" Type="http://schemas.openxmlformats.org/officeDocument/2006/relationships/tags" Target="../tags/tag151.xml"/><Relationship Id="rId7" Type="http://schemas.openxmlformats.org/officeDocument/2006/relationships/tags" Target="../tags/tag150.xml"/><Relationship Id="rId6" Type="http://schemas.openxmlformats.org/officeDocument/2006/relationships/tags" Target="../tags/tag149.xml"/><Relationship Id="rId5" Type="http://schemas.openxmlformats.org/officeDocument/2006/relationships/tags" Target="../tags/tag148.xml"/><Relationship Id="rId4" Type="http://schemas.openxmlformats.org/officeDocument/2006/relationships/tags" Target="../tags/tag147.xml"/><Relationship Id="rId3" Type="http://schemas.openxmlformats.org/officeDocument/2006/relationships/tags" Target="../tags/tag146.xml"/><Relationship Id="rId24" Type="http://schemas.openxmlformats.org/officeDocument/2006/relationships/notesSlide" Target="../notesSlides/notesSlide5.xml"/><Relationship Id="rId23" Type="http://schemas.openxmlformats.org/officeDocument/2006/relationships/slideLayout" Target="../slideLayouts/slideLayout7.xml"/><Relationship Id="rId22" Type="http://schemas.openxmlformats.org/officeDocument/2006/relationships/tags" Target="../tags/tag164.xml"/><Relationship Id="rId21" Type="http://schemas.openxmlformats.org/officeDocument/2006/relationships/image" Target="../media/image3.jpeg"/><Relationship Id="rId20" Type="http://schemas.openxmlformats.org/officeDocument/2006/relationships/tags" Target="../tags/tag163.xml"/><Relationship Id="rId2" Type="http://schemas.openxmlformats.org/officeDocument/2006/relationships/tags" Target="../tags/tag145.xml"/><Relationship Id="rId19" Type="http://schemas.openxmlformats.org/officeDocument/2006/relationships/tags" Target="../tags/tag162.xml"/><Relationship Id="rId18" Type="http://schemas.openxmlformats.org/officeDocument/2006/relationships/tags" Target="../tags/tag161.xml"/><Relationship Id="rId17" Type="http://schemas.openxmlformats.org/officeDocument/2006/relationships/tags" Target="../tags/tag160.xml"/><Relationship Id="rId16" Type="http://schemas.openxmlformats.org/officeDocument/2006/relationships/tags" Target="../tags/tag159.xml"/><Relationship Id="rId15" Type="http://schemas.openxmlformats.org/officeDocument/2006/relationships/tags" Target="../tags/tag158.xml"/><Relationship Id="rId14" Type="http://schemas.openxmlformats.org/officeDocument/2006/relationships/tags" Target="../tags/tag157.xml"/><Relationship Id="rId13" Type="http://schemas.openxmlformats.org/officeDocument/2006/relationships/tags" Target="../tags/tag156.xml"/><Relationship Id="rId12" Type="http://schemas.openxmlformats.org/officeDocument/2006/relationships/tags" Target="../tags/tag155.xml"/><Relationship Id="rId11" Type="http://schemas.openxmlformats.org/officeDocument/2006/relationships/tags" Target="../tags/tag154.xml"/><Relationship Id="rId10" Type="http://schemas.openxmlformats.org/officeDocument/2006/relationships/tags" Target="../tags/tag153.xml"/><Relationship Id="rId1" Type="http://schemas.openxmlformats.org/officeDocument/2006/relationships/tags" Target="../tags/tag144.xml"/></Relationships>
</file>

<file path=ppt/slides/_rels/slide6.xml.rels><?xml version="1.0" encoding="UTF-8" standalone="yes"?>
<Relationships xmlns="http://schemas.openxmlformats.org/package/2006/relationships"><Relationship Id="rId9" Type="http://schemas.openxmlformats.org/officeDocument/2006/relationships/tags" Target="../tags/tag173.xml"/><Relationship Id="rId8" Type="http://schemas.openxmlformats.org/officeDocument/2006/relationships/tags" Target="../tags/tag172.xml"/><Relationship Id="rId7" Type="http://schemas.openxmlformats.org/officeDocument/2006/relationships/tags" Target="../tags/tag171.xml"/><Relationship Id="rId6" Type="http://schemas.openxmlformats.org/officeDocument/2006/relationships/tags" Target="../tags/tag170.xml"/><Relationship Id="rId5" Type="http://schemas.openxmlformats.org/officeDocument/2006/relationships/tags" Target="../tags/tag169.xml"/><Relationship Id="rId4" Type="http://schemas.openxmlformats.org/officeDocument/2006/relationships/tags" Target="../tags/tag168.xml"/><Relationship Id="rId3" Type="http://schemas.openxmlformats.org/officeDocument/2006/relationships/tags" Target="../tags/tag167.xml"/><Relationship Id="rId23" Type="http://schemas.openxmlformats.org/officeDocument/2006/relationships/notesSlide" Target="../notesSlides/notesSlide6.xml"/><Relationship Id="rId22" Type="http://schemas.openxmlformats.org/officeDocument/2006/relationships/slideLayout" Target="../slideLayouts/slideLayout7.xml"/><Relationship Id="rId21" Type="http://schemas.openxmlformats.org/officeDocument/2006/relationships/tags" Target="../tags/tag185.xml"/><Relationship Id="rId20" Type="http://schemas.openxmlformats.org/officeDocument/2006/relationships/tags" Target="../tags/tag184.xml"/><Relationship Id="rId2" Type="http://schemas.openxmlformats.org/officeDocument/2006/relationships/tags" Target="../tags/tag166.xml"/><Relationship Id="rId19" Type="http://schemas.openxmlformats.org/officeDocument/2006/relationships/tags" Target="../tags/tag183.xml"/><Relationship Id="rId18" Type="http://schemas.openxmlformats.org/officeDocument/2006/relationships/tags" Target="../tags/tag182.xml"/><Relationship Id="rId17" Type="http://schemas.openxmlformats.org/officeDocument/2006/relationships/tags" Target="../tags/tag181.xml"/><Relationship Id="rId16" Type="http://schemas.openxmlformats.org/officeDocument/2006/relationships/tags" Target="../tags/tag180.xml"/><Relationship Id="rId15" Type="http://schemas.openxmlformats.org/officeDocument/2006/relationships/tags" Target="../tags/tag179.xml"/><Relationship Id="rId14" Type="http://schemas.openxmlformats.org/officeDocument/2006/relationships/tags" Target="../tags/tag178.xml"/><Relationship Id="rId13" Type="http://schemas.openxmlformats.org/officeDocument/2006/relationships/tags" Target="../tags/tag177.xml"/><Relationship Id="rId12" Type="http://schemas.openxmlformats.org/officeDocument/2006/relationships/tags" Target="../tags/tag176.xml"/><Relationship Id="rId11" Type="http://schemas.openxmlformats.org/officeDocument/2006/relationships/tags" Target="../tags/tag175.xml"/><Relationship Id="rId10" Type="http://schemas.openxmlformats.org/officeDocument/2006/relationships/tags" Target="../tags/tag174.xml"/><Relationship Id="rId1" Type="http://schemas.openxmlformats.org/officeDocument/2006/relationships/tags" Target="../tags/tag165.xml"/></Relationships>
</file>

<file path=ppt/slides/_rels/slide7.xml.rels><?xml version="1.0" encoding="UTF-8" standalone="yes"?>
<Relationships xmlns="http://schemas.openxmlformats.org/package/2006/relationships"><Relationship Id="rId9" Type="http://schemas.openxmlformats.org/officeDocument/2006/relationships/tags" Target="../tags/tag194.xml"/><Relationship Id="rId8" Type="http://schemas.openxmlformats.org/officeDocument/2006/relationships/tags" Target="../tags/tag193.xml"/><Relationship Id="rId7" Type="http://schemas.openxmlformats.org/officeDocument/2006/relationships/tags" Target="../tags/tag192.xml"/><Relationship Id="rId6" Type="http://schemas.openxmlformats.org/officeDocument/2006/relationships/tags" Target="../tags/tag191.xml"/><Relationship Id="rId5" Type="http://schemas.openxmlformats.org/officeDocument/2006/relationships/tags" Target="../tags/tag190.xml"/><Relationship Id="rId4" Type="http://schemas.openxmlformats.org/officeDocument/2006/relationships/tags" Target="../tags/tag189.xml"/><Relationship Id="rId3" Type="http://schemas.openxmlformats.org/officeDocument/2006/relationships/tags" Target="../tags/tag188.xml"/><Relationship Id="rId27" Type="http://schemas.openxmlformats.org/officeDocument/2006/relationships/notesSlide" Target="../notesSlides/notesSlide7.xml"/><Relationship Id="rId26" Type="http://schemas.openxmlformats.org/officeDocument/2006/relationships/slideLayout" Target="../slideLayouts/slideLayout7.xml"/><Relationship Id="rId25" Type="http://schemas.openxmlformats.org/officeDocument/2006/relationships/tags" Target="../tags/tag209.xml"/><Relationship Id="rId24" Type="http://schemas.openxmlformats.org/officeDocument/2006/relationships/image" Target="../media/image4.png"/><Relationship Id="rId23" Type="http://schemas.openxmlformats.org/officeDocument/2006/relationships/tags" Target="../tags/tag208.xml"/><Relationship Id="rId22" Type="http://schemas.openxmlformats.org/officeDocument/2006/relationships/tags" Target="../tags/tag207.xml"/><Relationship Id="rId21" Type="http://schemas.openxmlformats.org/officeDocument/2006/relationships/tags" Target="../tags/tag206.xml"/><Relationship Id="rId20" Type="http://schemas.openxmlformats.org/officeDocument/2006/relationships/tags" Target="../tags/tag205.xml"/><Relationship Id="rId2" Type="http://schemas.openxmlformats.org/officeDocument/2006/relationships/tags" Target="../tags/tag187.xml"/><Relationship Id="rId19" Type="http://schemas.openxmlformats.org/officeDocument/2006/relationships/tags" Target="../tags/tag204.xml"/><Relationship Id="rId18" Type="http://schemas.openxmlformats.org/officeDocument/2006/relationships/tags" Target="../tags/tag203.xml"/><Relationship Id="rId17" Type="http://schemas.openxmlformats.org/officeDocument/2006/relationships/tags" Target="../tags/tag202.xml"/><Relationship Id="rId16" Type="http://schemas.openxmlformats.org/officeDocument/2006/relationships/tags" Target="../tags/tag201.xml"/><Relationship Id="rId15" Type="http://schemas.openxmlformats.org/officeDocument/2006/relationships/tags" Target="../tags/tag200.xml"/><Relationship Id="rId14" Type="http://schemas.openxmlformats.org/officeDocument/2006/relationships/tags" Target="../tags/tag199.xml"/><Relationship Id="rId13" Type="http://schemas.openxmlformats.org/officeDocument/2006/relationships/tags" Target="../tags/tag198.xml"/><Relationship Id="rId12" Type="http://schemas.openxmlformats.org/officeDocument/2006/relationships/tags" Target="../tags/tag197.xml"/><Relationship Id="rId11" Type="http://schemas.openxmlformats.org/officeDocument/2006/relationships/tags" Target="../tags/tag196.xml"/><Relationship Id="rId10" Type="http://schemas.openxmlformats.org/officeDocument/2006/relationships/tags" Target="../tags/tag195.xml"/><Relationship Id="rId1" Type="http://schemas.openxmlformats.org/officeDocument/2006/relationships/tags" Target="../tags/tag18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8"/>
          <p:cNvSpPr txBox="1"/>
          <p:nvPr>
            <p:custDataLst>
              <p:tags r:id="rId1"/>
            </p:custDataLst>
          </p:nvPr>
        </p:nvSpPr>
        <p:spPr>
          <a:xfrm>
            <a:off x="1311275" y="4006850"/>
            <a:ext cx="6662738" cy="511175"/>
          </a:xfrm>
          <a:prstGeom prst="rect">
            <a:avLst/>
          </a:prstGeom>
          <a:noFill/>
        </p:spPr>
        <p:txBody>
          <a:bodyPr>
            <a:normAutofit fontScale="37500"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kumimoji="1" lang="zh-CN" altLang="en-US" sz="8000" b="1" dirty="0">
                <a:solidFill>
                  <a:schemeClr val="accent1"/>
                </a:solidFill>
                <a:cs typeface="微软雅黑" panose="020B0503020204020204" charset="-122"/>
                <a:sym typeface="Arial" panose="020B0604020202020204" pitchFamily="34" charset="0"/>
              </a:rPr>
              <a:t>政策解读</a:t>
            </a:r>
            <a:endParaRPr kumimoji="1" lang="zh-CN" altLang="en-US" sz="8000" b="1" dirty="0">
              <a:solidFill>
                <a:schemeClr val="accent1"/>
              </a:solidFill>
              <a:cs typeface="微软雅黑" panose="020B0503020204020204" charset="-122"/>
              <a:sym typeface="Arial" panose="020B0604020202020204" pitchFamily="34" charset="0"/>
            </a:endParaRPr>
          </a:p>
        </p:txBody>
      </p:sp>
      <p:sp>
        <p:nvSpPr>
          <p:cNvPr id="3" name="标题 2"/>
          <p:cNvSpPr>
            <a:spLocks noGrp="1"/>
          </p:cNvSpPr>
          <p:nvPr>
            <p:ph type="ctrTitle"/>
            <p:custDataLst>
              <p:tags r:id="rId2"/>
            </p:custDataLst>
          </p:nvPr>
        </p:nvSpPr>
        <p:spPr>
          <a:xfrm rot="10800000" flipV="1">
            <a:off x="630555" y="2124075"/>
            <a:ext cx="9531350" cy="1275080"/>
          </a:xfrm>
        </p:spPr>
        <p:txBody>
          <a:bodyPr>
            <a:normAutofit fontScale="90000"/>
            <a:scene3d>
              <a:camera prst="orthographicFront"/>
              <a:lightRig rig="threePt" dir="t"/>
            </a:scene3d>
          </a:bodyPr>
          <a:lstStyle/>
          <a:p>
            <a:pPr algn="ctr" fontAlgn="auto">
              <a:spcAft>
                <a:spcPts val="0"/>
              </a:spcAft>
              <a:defRPr/>
            </a:pPr>
            <a:r>
              <a:rPr lang="zh-CN" altLang="en-US">
                <a:gradFill>
                  <a:gsLst>
                    <a:gs pos="21000">
                      <a:srgbClr val="53575C"/>
                    </a:gs>
                    <a:gs pos="88000">
                      <a:srgbClr val="C5C7CA"/>
                    </a:gs>
                  </a:gsLst>
                  <a:lin ang="5400000"/>
                </a:gradFill>
                <a:sym typeface="Arial" panose="020B0604020202020204" pitchFamily="34" charset="0"/>
              </a:rPr>
              <a:t>石林县全面推进基层政务公开标准化规范化工作实施方案</a:t>
            </a:r>
            <a:endParaRPr lang="zh-CN" altLang="en-US">
              <a:gradFill>
                <a:gsLst>
                  <a:gs pos="21000">
                    <a:srgbClr val="53575C"/>
                  </a:gs>
                  <a:gs pos="88000">
                    <a:srgbClr val="C5C7CA"/>
                  </a:gs>
                </a:gsLst>
                <a:lin ang="5400000"/>
              </a:gradFill>
              <a:sym typeface="Arial" panose="020B0604020202020204" pitchFamily="34" charset="0"/>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custDataLst>
              <p:tags r:id="rId1"/>
            </p:custDataLst>
          </p:nvPr>
        </p:nvGrpSpPr>
        <p:grpSpPr>
          <a:xfrm>
            <a:off x="1034697" y="2953385"/>
            <a:ext cx="486583" cy="475615"/>
            <a:chOff x="1100668" y="795868"/>
            <a:chExt cx="269602" cy="263525"/>
          </a:xfrm>
          <a:solidFill>
            <a:schemeClr val="accent1"/>
          </a:solidFill>
        </p:grpSpPr>
        <p:sp>
          <p:nvSpPr>
            <p:cNvPr id="27" name="矩形 26"/>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8" name="矩形 27"/>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9" name="矩形 28"/>
            <p:cNvSpPr/>
            <p:nvPr/>
          </p:nvSpPr>
          <p:spPr>
            <a:xfrm>
              <a:off x="1255970" y="945093"/>
              <a:ext cx="1143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cxnSp>
        <p:nvCxnSpPr>
          <p:cNvPr id="6" name="直接连接符 5"/>
          <p:cNvCxnSpPr/>
          <p:nvPr>
            <p:custDataLst>
              <p:tags r:id="rId2"/>
            </p:custDataLst>
          </p:nvPr>
        </p:nvCxnSpPr>
        <p:spPr>
          <a:xfrm>
            <a:off x="4878388" y="1033463"/>
            <a:ext cx="0" cy="4910137"/>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1" name="文本框 5"/>
          <p:cNvSpPr txBox="1"/>
          <p:nvPr>
            <p:custDataLst>
              <p:tags r:id="rId3"/>
            </p:custDataLst>
          </p:nvPr>
        </p:nvSpPr>
        <p:spPr>
          <a:xfrm>
            <a:off x="4860621" y="1203918"/>
            <a:ext cx="746376" cy="633352"/>
          </a:xfrm>
          <a:prstGeom prst="rect">
            <a:avLst/>
          </a:prstGeom>
          <a:noFill/>
        </p:spPr>
        <p:txBody>
          <a:bodyPr>
            <a:normAutofit/>
            <a:scene3d>
              <a:camera prst="orthographicFront"/>
              <a:lightRig rig="threePt" dir="t"/>
            </a:scene3d>
            <a:sp3d contourW="12700"/>
          </a:bodyPr>
          <a:lstStyle/>
          <a:p>
            <a:pPr algn="ctr" fontAlgn="auto">
              <a:spcBef>
                <a:spcPts val="0"/>
              </a:spcBef>
              <a:spcAft>
                <a:spcPts val="0"/>
              </a:spcAft>
              <a:defRPr/>
            </a:pPr>
            <a:r>
              <a:rPr lang="en-US" altLang="zh-CN" sz="3200" b="1" dirty="0">
                <a:solidFill>
                  <a:schemeClr val="accent1"/>
                </a:solidFill>
                <a:latin typeface="Arial" panose="020B0604020202020204" pitchFamily="34" charset="0"/>
                <a:ea typeface="微软雅黑" panose="020B0503020204020204" charset="-122"/>
                <a:sym typeface="Arial" panose="020B0604020202020204" pitchFamily="34" charset="0"/>
              </a:rPr>
              <a:t>01.</a:t>
            </a:r>
            <a:endParaRPr lang="en-US" altLang="zh-CN" sz="3200" b="1"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sp>
        <p:nvSpPr>
          <p:cNvPr id="43" name="文本框 42"/>
          <p:cNvSpPr txBox="1"/>
          <p:nvPr>
            <p:custDataLst>
              <p:tags r:id="rId4"/>
            </p:custDataLst>
          </p:nvPr>
        </p:nvSpPr>
        <p:spPr>
          <a:xfrm>
            <a:off x="5675313" y="1203325"/>
            <a:ext cx="5051425" cy="1173163"/>
          </a:xfrm>
          <a:prstGeom prst="rect">
            <a:avLst/>
          </a:prstGeom>
          <a:noFill/>
        </p:spPr>
        <p:txBody>
          <a:bodyPr tIns="0">
            <a:normAutofit/>
          </a:bodyPr>
          <a:lstStyle/>
          <a:p>
            <a:pPr fontAlgn="auto">
              <a:lnSpc>
                <a:spcPct val="120000"/>
              </a:lnSpc>
              <a:spcBef>
                <a:spcPts val="0"/>
              </a:spcBef>
              <a:spcAft>
                <a:spcPts val="0"/>
              </a:spcAft>
              <a:defRPr/>
            </a:pPr>
            <a:r>
              <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2020年底前，初步建成县、乡两级政府政务公开事项目录体系，政务公开制度持续规范，组织保障更加有力。</a:t>
            </a: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45" name="文本框 5"/>
          <p:cNvSpPr txBox="1"/>
          <p:nvPr>
            <p:custDataLst>
              <p:tags r:id="rId5"/>
            </p:custDataLst>
          </p:nvPr>
        </p:nvSpPr>
        <p:spPr>
          <a:xfrm>
            <a:off x="4878685" y="2620808"/>
            <a:ext cx="746376" cy="633352"/>
          </a:xfrm>
          <a:prstGeom prst="rect">
            <a:avLst/>
          </a:prstGeom>
          <a:noFill/>
        </p:spPr>
        <p:txBody>
          <a:bodyPr>
            <a:normAutofit/>
            <a:scene3d>
              <a:camera prst="orthographicFront"/>
              <a:lightRig rig="threePt" dir="t"/>
            </a:scene3d>
            <a:sp3d contourW="12700"/>
          </a:bodyPr>
          <a:lstStyle/>
          <a:p>
            <a:pPr algn="ctr" fontAlgn="auto">
              <a:spcBef>
                <a:spcPts val="0"/>
              </a:spcBef>
              <a:spcAft>
                <a:spcPts val="0"/>
              </a:spcAft>
              <a:defRPr/>
            </a:pPr>
            <a:r>
              <a:rPr lang="en-US" altLang="zh-CN" sz="3200" b="1" dirty="0">
                <a:solidFill>
                  <a:schemeClr val="accent1"/>
                </a:solidFill>
                <a:latin typeface="Arial" panose="020B0604020202020204" pitchFamily="34" charset="0"/>
                <a:ea typeface="微软雅黑" panose="020B0503020204020204" charset="-122"/>
                <a:sym typeface="Arial" panose="020B0604020202020204" pitchFamily="34" charset="0"/>
              </a:rPr>
              <a:t>02.</a:t>
            </a:r>
            <a:endParaRPr lang="en-US" altLang="zh-CN" sz="3200" b="1"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sp>
        <p:nvSpPr>
          <p:cNvPr id="48" name="文本框 47"/>
          <p:cNvSpPr txBox="1"/>
          <p:nvPr>
            <p:custDataLst>
              <p:tags r:id="rId6"/>
            </p:custDataLst>
          </p:nvPr>
        </p:nvSpPr>
        <p:spPr>
          <a:xfrm>
            <a:off x="5737225" y="2351088"/>
            <a:ext cx="5051425" cy="1173162"/>
          </a:xfrm>
          <a:prstGeom prst="rect">
            <a:avLst/>
          </a:prstGeom>
          <a:noFill/>
        </p:spPr>
        <p:txBody>
          <a:bodyPr tIns="0"/>
          <a:lstStyle/>
          <a:p>
            <a:pPr fontAlgn="auto">
              <a:lnSpc>
                <a:spcPct val="120000"/>
              </a:lnSpc>
              <a:spcBef>
                <a:spcPts val="0"/>
              </a:spcBef>
              <a:spcAft>
                <a:spcPts val="0"/>
              </a:spcAft>
              <a:defRPr/>
            </a:pPr>
            <a:r>
              <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2021年底前，村（居）民委员会建立完善公开事项清单，村务公开制度更加完善。实现基层政府行政权力运行全过程和政务服务全流程公开、透明，显著提高石林县政务公开标准化水平。</a:t>
            </a: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51" name="文本框 5"/>
          <p:cNvSpPr txBox="1"/>
          <p:nvPr>
            <p:custDataLst>
              <p:tags r:id="rId7"/>
            </p:custDataLst>
          </p:nvPr>
        </p:nvSpPr>
        <p:spPr>
          <a:xfrm>
            <a:off x="4860621" y="4478877"/>
            <a:ext cx="746376" cy="633352"/>
          </a:xfrm>
          <a:prstGeom prst="rect">
            <a:avLst/>
          </a:prstGeom>
          <a:noFill/>
        </p:spPr>
        <p:txBody>
          <a:bodyPr>
            <a:normAutofit/>
            <a:scene3d>
              <a:camera prst="orthographicFront"/>
              <a:lightRig rig="threePt" dir="t"/>
            </a:scene3d>
            <a:sp3d contourW="12700"/>
          </a:bodyPr>
          <a:lstStyle/>
          <a:p>
            <a:pPr algn="ctr" fontAlgn="auto">
              <a:spcBef>
                <a:spcPts val="0"/>
              </a:spcBef>
              <a:spcAft>
                <a:spcPts val="0"/>
              </a:spcAft>
              <a:defRPr/>
            </a:pPr>
            <a:r>
              <a:rPr lang="en-US" altLang="zh-CN" sz="3200" b="1" dirty="0">
                <a:solidFill>
                  <a:schemeClr val="accent1"/>
                </a:solidFill>
                <a:latin typeface="Arial" panose="020B0604020202020204" pitchFamily="34" charset="0"/>
                <a:ea typeface="微软雅黑" panose="020B0503020204020204" charset="-122"/>
                <a:sym typeface="Arial" panose="020B0604020202020204" pitchFamily="34" charset="0"/>
              </a:rPr>
              <a:t>03.</a:t>
            </a:r>
            <a:endParaRPr lang="en-US" altLang="zh-CN" sz="3200" b="1"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sp>
        <p:nvSpPr>
          <p:cNvPr id="53" name="文本框 52"/>
          <p:cNvSpPr txBox="1"/>
          <p:nvPr>
            <p:custDataLst>
              <p:tags r:id="rId8"/>
            </p:custDataLst>
          </p:nvPr>
        </p:nvSpPr>
        <p:spPr>
          <a:xfrm>
            <a:off x="5735638" y="4068763"/>
            <a:ext cx="5053012" cy="1828800"/>
          </a:xfrm>
          <a:prstGeom prst="rect">
            <a:avLst/>
          </a:prstGeom>
          <a:noFill/>
        </p:spPr>
        <p:txBody>
          <a:bodyPr tIns="0"/>
          <a:lstStyle/>
          <a:p>
            <a:pPr fontAlgn="auto">
              <a:lnSpc>
                <a:spcPct val="120000"/>
              </a:lnSpc>
              <a:spcBef>
                <a:spcPts val="0"/>
              </a:spcBef>
              <a:spcAft>
                <a:spcPts val="0"/>
              </a:spcAft>
              <a:defRPr/>
            </a:pPr>
            <a:r>
              <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2023年，基本建成统一规范的基层政务公开标准体系，覆盖各部门、各乡镇人民政府（街道办事处）行政权力运行全过程和政务服务全流程，基层政务公开标准化规范化水平大幅提高，政务公开工作机制、公开平台、专业队伍进一步健全完善，政务公开能力和水平显著提升。</a:t>
            </a: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30" name="文本框 29"/>
          <p:cNvSpPr txBox="1"/>
          <p:nvPr>
            <p:custDataLst>
              <p:tags r:id="rId9"/>
            </p:custDataLst>
          </p:nvPr>
        </p:nvSpPr>
        <p:spPr>
          <a:xfrm>
            <a:off x="1666875" y="2695575"/>
            <a:ext cx="2603500" cy="768350"/>
          </a:xfrm>
          <a:prstGeom prst="rect">
            <a:avLst/>
          </a:prstGeom>
          <a:noFill/>
        </p:spPr>
        <p:txBody>
          <a:bodyPr lIns="90000" tIns="46800" rIns="90000" bIns="0" anchor="b">
            <a:normAutofit/>
          </a:bodyPr>
          <a:lstStyle/>
          <a:p>
            <a:pPr fontAlgn="auto">
              <a:spcBef>
                <a:spcPts val="0"/>
              </a:spcBef>
              <a:spcAft>
                <a:spcPts val="0"/>
              </a:spcAft>
              <a:defRPr/>
            </a:pPr>
            <a:r>
              <a:rPr lang="zh-CN" altLang="en-US" sz="4400" b="1">
                <a:solidFill>
                  <a:schemeClr val="tx1">
                    <a:lumMod val="85000"/>
                    <a:lumOff val="15000"/>
                  </a:schemeClr>
                </a:solidFill>
                <a:latin typeface="Arial" panose="020B0604020202020204" pitchFamily="34" charset="0"/>
                <a:ea typeface="汉仪旗黑-85S" panose="00020600040101010101" pitchFamily="18" charset="-122"/>
                <a:sym typeface="Arial" panose="020B0604020202020204" pitchFamily="34" charset="0"/>
              </a:rPr>
              <a:t>工作目标</a:t>
            </a:r>
            <a:endParaRPr lang="zh-CN" altLang="en-US" sz="4400" b="1">
              <a:solidFill>
                <a:schemeClr val="tx1">
                  <a:lumMod val="85000"/>
                  <a:lumOff val="15000"/>
                </a:schemeClr>
              </a:solidFill>
              <a:latin typeface="Arial" panose="020B0604020202020204" pitchFamily="34" charset="0"/>
              <a:ea typeface="汉仪旗黑-85S" panose="00020600040101010101" pitchFamily="18" charset="-122"/>
              <a:sym typeface="Arial" panose="020B0604020202020204" pitchFamily="34" charset="0"/>
            </a:endParaRPr>
          </a:p>
        </p:txBody>
      </p:sp>
    </p:spTree>
    <p:custDataLst>
      <p:tags r:id="rId10"/>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647053" y="1755775"/>
            <a:ext cx="5467288" cy="769441"/>
          </a:xfrm>
        </p:spPr>
        <p:txBody>
          <a:bodyPr/>
          <a:lstStyle/>
          <a:p>
            <a:pPr fontAlgn="auto">
              <a:spcAft>
                <a:spcPts val="0"/>
              </a:spcAft>
              <a:defRPr/>
            </a:pPr>
            <a:r>
              <a:rPr lang="zh-CN" altLang="en-US">
                <a:ln w="22225">
                  <a:solidFill>
                    <a:schemeClr val="accent2"/>
                  </a:solidFill>
                  <a:prstDash val="solid"/>
                </a:ln>
                <a:solidFill>
                  <a:schemeClr val="accent2">
                    <a:lumMod val="40000"/>
                    <a:lumOff val="60000"/>
                  </a:schemeClr>
                </a:solidFill>
              </a:rPr>
              <a:t>重点</a:t>
            </a:r>
            <a:r>
              <a:rPr lang="zh-CN" altLang="en-US">
                <a:solidFill>
                  <a:schemeClr val="accent1"/>
                </a:solidFill>
                <a:effectLst>
                  <a:outerShdw blurRad="38100" dist="25400" dir="5400000" algn="ctr" rotWithShape="0">
                    <a:srgbClr val="6E747A">
                      <a:alpha val="43000"/>
                    </a:srgbClr>
                  </a:outerShdw>
                </a:effectLst>
              </a:rPr>
              <a:t>工作</a:t>
            </a:r>
            <a:endParaRPr lang="zh-CN" altLang="en-US">
              <a:solidFill>
                <a:schemeClr val="accent1"/>
              </a:solidFill>
              <a:effectLst>
                <a:outerShdw blurRad="38100" dist="25400" dir="5400000" algn="ctr" rotWithShape="0">
                  <a:srgbClr val="6E747A">
                    <a:alpha val="43000"/>
                  </a:srgbClr>
                </a:outerShdw>
              </a:effectLst>
            </a:endParaRPr>
          </a:p>
        </p:txBody>
      </p:sp>
      <p:pic>
        <p:nvPicPr>
          <p:cNvPr id="26626" name="图片 4" descr="p4_b"/>
          <p:cNvPicPr>
            <a:picLocks noChangeAspect="1"/>
          </p:cNvPicPr>
          <p:nvPr/>
        </p:nvPicPr>
        <p:blipFill>
          <a:blip r:embed="rId2"/>
          <a:srcRect/>
          <a:stretch>
            <a:fillRect/>
          </a:stretch>
        </p:blipFill>
        <p:spPr bwMode="auto">
          <a:xfrm>
            <a:off x="5400675" y="2841625"/>
            <a:ext cx="5187950" cy="2800350"/>
          </a:xfrm>
          <a:prstGeom prst="rect">
            <a:avLst/>
          </a:prstGeom>
          <a:noFill/>
          <a:ln w="9525">
            <a:noFill/>
            <a:miter lim="800000"/>
            <a:headEnd/>
            <a:tailEnd/>
          </a:ln>
        </p:spPr>
      </p:pic>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组合 13"/>
          <p:cNvGrpSpPr/>
          <p:nvPr>
            <p:custDataLst>
              <p:tags r:id="rId1"/>
            </p:custDataLst>
          </p:nvPr>
        </p:nvGrpSpPr>
        <p:grpSpPr bwMode="auto">
          <a:xfrm>
            <a:off x="-7938" y="0"/>
            <a:ext cx="12199938" cy="6858000"/>
            <a:chOff x="-7708" y="-5"/>
            <a:chExt cx="12199708" cy="6858005"/>
          </a:xfrm>
        </p:grpSpPr>
        <p:grpSp>
          <p:nvGrpSpPr>
            <p:cNvPr id="28680" name="组合 14"/>
            <p:cNvGrpSpPr/>
            <p:nvPr/>
          </p:nvGrpSpPr>
          <p:grpSpPr bwMode="auto">
            <a:xfrm>
              <a:off x="-7706" y="-5"/>
              <a:ext cx="1695321" cy="3979334"/>
              <a:chOff x="-7706" y="-5"/>
              <a:chExt cx="1695321" cy="3979334"/>
            </a:xfrm>
          </p:grpSpPr>
          <p:sp>
            <p:nvSpPr>
              <p:cNvPr id="22" name="等腰三角形 21"/>
              <p:cNvSpPr/>
              <p:nvPr>
                <p:custDataLst>
                  <p:tags r:id="rId2"/>
                </p:custDataLst>
              </p:nvPr>
            </p:nvSpPr>
            <p:spPr>
              <a:xfrm rot="10800000" flipH="1">
                <a:off x="-4533" y="-5"/>
                <a:ext cx="1692244" cy="3979866"/>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3" name="等腰三角形 22"/>
              <p:cNvSpPr/>
              <p:nvPr>
                <p:custDataLst>
                  <p:tags r:id="rId3"/>
                </p:custDataLst>
              </p:nvPr>
            </p:nvSpPr>
            <p:spPr>
              <a:xfrm rot="10800000" flipH="1">
                <a:off x="-7708" y="-5"/>
                <a:ext cx="1441424" cy="3389316"/>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4" name="等腰三角形 23"/>
              <p:cNvSpPr/>
              <p:nvPr>
                <p:custDataLst>
                  <p:tags r:id="rId4"/>
                </p:custDataLst>
              </p:nvPr>
            </p:nvSpPr>
            <p:spPr>
              <a:xfrm rot="10800000" flipH="1">
                <a:off x="230" y="-5"/>
                <a:ext cx="1138217" cy="2674940"/>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28681" name="组合 15"/>
            <p:cNvGrpSpPr/>
            <p:nvPr/>
          </p:nvGrpSpPr>
          <p:grpSpPr bwMode="auto">
            <a:xfrm>
              <a:off x="10710334" y="3374500"/>
              <a:ext cx="1481666" cy="3483500"/>
              <a:chOff x="10710334" y="3374500"/>
              <a:chExt cx="1481666" cy="3483500"/>
            </a:xfrm>
          </p:grpSpPr>
          <p:sp>
            <p:nvSpPr>
              <p:cNvPr id="20" name="等腰三角形 19"/>
              <p:cNvSpPr/>
              <p:nvPr>
                <p:custDataLst>
                  <p:tags r:id="rId5"/>
                </p:custDataLst>
              </p:nvPr>
            </p:nvSpPr>
            <p:spPr>
              <a:xfrm flipH="1">
                <a:off x="10710891" y="3375022"/>
                <a:ext cx="1481109" cy="3482978"/>
              </a:xfrm>
              <a:prstGeom prst="triangle">
                <a:avLst>
                  <a:gd name="adj" fmla="val 0"/>
                </a:avLst>
              </a:prstGeom>
              <a:ln>
                <a:noFill/>
              </a:ln>
              <a:effectLst>
                <a:outerShdw blurRad="406400" dist="38100" dir="10800000" sx="93000" sy="93000" algn="r" rotWithShape="0">
                  <a:schemeClr val="accent1">
                    <a:lumMod val="75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1" name="等腰三角形 20"/>
              <p:cNvSpPr/>
              <p:nvPr>
                <p:custDataLst>
                  <p:tags r:id="rId6"/>
                </p:custDataLst>
              </p:nvPr>
            </p:nvSpPr>
            <p:spPr>
              <a:xfrm flipH="1">
                <a:off x="11201419" y="4529136"/>
                <a:ext cx="990581" cy="2328864"/>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28682" name="组合 16"/>
            <p:cNvGrpSpPr/>
            <p:nvPr/>
          </p:nvGrpSpPr>
          <p:grpSpPr bwMode="auto">
            <a:xfrm>
              <a:off x="-7708" y="6149280"/>
              <a:ext cx="2410683" cy="708720"/>
              <a:chOff x="-7708" y="6149280"/>
              <a:chExt cx="2410683" cy="708720"/>
            </a:xfrm>
          </p:grpSpPr>
          <p:sp>
            <p:nvSpPr>
              <p:cNvPr id="18" name="等腰三角形 17"/>
              <p:cNvSpPr/>
              <p:nvPr>
                <p:custDataLst>
                  <p:tags r:id="rId7"/>
                </p:custDataLst>
              </p:nvPr>
            </p:nvSpPr>
            <p:spPr>
              <a:xfrm rot="5400000" flipH="1">
                <a:off x="843963" y="5298303"/>
                <a:ext cx="708026" cy="2411368"/>
              </a:xfrm>
              <a:prstGeom prst="triangle">
                <a:avLst>
                  <a:gd name="adj" fmla="val 0"/>
                </a:avLst>
              </a:prstGeom>
              <a:solidFill>
                <a:schemeClr val="accent2"/>
              </a:solidFill>
              <a:ln>
                <a:noFill/>
              </a:ln>
              <a:effectLst>
                <a:outerShdw blurRad="228600" dist="38100" dir="16200000" rotWithShape="0">
                  <a:schemeClr val="accent1">
                    <a:lumMod val="7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9" name="等腰三角形 18"/>
              <p:cNvSpPr/>
              <p:nvPr>
                <p:custDataLst>
                  <p:tags r:id="rId8"/>
                </p:custDataLst>
              </p:nvPr>
            </p:nvSpPr>
            <p:spPr>
              <a:xfrm rot="5400000" flipH="1">
                <a:off x="479639" y="5670565"/>
                <a:ext cx="708026" cy="1666844"/>
              </a:xfrm>
              <a:prstGeom prst="triangle">
                <a:avLst>
                  <a:gd name="adj" fmla="val 0"/>
                </a:avLst>
              </a:prstGeom>
              <a:gradFill>
                <a:gsLst>
                  <a:gs pos="0">
                    <a:schemeClr val="accent3">
                      <a:lumMod val="60000"/>
                      <a:lumOff val="40000"/>
                    </a:schemeClr>
                  </a:gs>
                  <a:gs pos="100000">
                    <a:schemeClr val="accent6">
                      <a:lumMod val="75000"/>
                    </a:schemeClr>
                  </a:gs>
                </a:gsLst>
                <a:lin ang="648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grpSp>
      </p:grpSp>
      <p:grpSp>
        <p:nvGrpSpPr>
          <p:cNvPr id="47" name="组合 46"/>
          <p:cNvGrpSpPr/>
          <p:nvPr>
            <p:custDataLst>
              <p:tags r:id="rId9"/>
            </p:custDataLst>
          </p:nvPr>
        </p:nvGrpSpPr>
        <p:grpSpPr>
          <a:xfrm>
            <a:off x="1483075" y="1429129"/>
            <a:ext cx="486583" cy="475615"/>
            <a:chOff x="1100668" y="795868"/>
            <a:chExt cx="269602" cy="263525"/>
          </a:xfrm>
          <a:solidFill>
            <a:schemeClr val="accent1"/>
          </a:solidFill>
        </p:grpSpPr>
        <p:sp>
          <p:nvSpPr>
            <p:cNvPr id="48" name="矩形 47"/>
            <p:cNvSpPr/>
            <p:nvPr/>
          </p:nvSpPr>
          <p:spPr>
            <a:xfrm>
              <a:off x="1255970" y="795868"/>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49" name="矩形 48"/>
            <p:cNvSpPr/>
            <p:nvPr/>
          </p:nvSpPr>
          <p:spPr>
            <a:xfrm>
              <a:off x="1100668" y="945093"/>
              <a:ext cx="114300" cy="1143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50" name="矩形 49"/>
            <p:cNvSpPr/>
            <p:nvPr/>
          </p:nvSpPr>
          <p:spPr>
            <a:xfrm>
              <a:off x="1255970" y="945093"/>
              <a:ext cx="1143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31" name="文本框 30"/>
          <p:cNvSpPr txBox="1"/>
          <p:nvPr>
            <p:custDataLst>
              <p:tags r:id="rId10"/>
            </p:custDataLst>
          </p:nvPr>
        </p:nvSpPr>
        <p:spPr>
          <a:xfrm>
            <a:off x="4427538" y="2855913"/>
            <a:ext cx="6773862" cy="1673225"/>
          </a:xfrm>
          <a:prstGeom prst="rect">
            <a:avLst/>
          </a:prstGeom>
          <a:noFill/>
        </p:spPr>
        <p:txBody>
          <a:bodyPr/>
          <a:lstStyle/>
          <a:p>
            <a:pPr fontAlgn="auto">
              <a:lnSpc>
                <a:spcPct val="130000"/>
              </a:lnSpc>
              <a:spcBef>
                <a:spcPts val="0"/>
              </a:spcBef>
              <a:spcAft>
                <a:spcPts val="0"/>
              </a:spcAft>
              <a:defRPr/>
            </a:pPr>
            <a:r>
              <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对照国务院部门制定公布的26个试点领域标准指引，编制完成县、乡两级试点领域政务公开事项标准目录。</a:t>
            </a: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a:p>
            <a:pPr fontAlgn="auto">
              <a:lnSpc>
                <a:spcPct val="130000"/>
              </a:lnSpc>
              <a:spcBef>
                <a:spcPts val="0"/>
              </a:spcBef>
              <a:spcAft>
                <a:spcPts val="0"/>
              </a:spcAft>
              <a:defRPr/>
            </a:pP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a:p>
            <a:pPr fontAlgn="auto">
              <a:lnSpc>
                <a:spcPct val="130000"/>
              </a:lnSpc>
              <a:spcBef>
                <a:spcPts val="0"/>
              </a:spcBef>
              <a:spcAft>
                <a:spcPts val="0"/>
              </a:spcAft>
              <a:defRPr/>
            </a:pPr>
            <a:r>
              <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标准指引要素：公开事项的名称、内容、依据、时限、主体、方式、渠道、公开对象等要素。</a:t>
            </a: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a:p>
            <a:pPr fontAlgn="auto">
              <a:lnSpc>
                <a:spcPct val="130000"/>
              </a:lnSpc>
              <a:spcBef>
                <a:spcPts val="0"/>
              </a:spcBef>
              <a:spcAft>
                <a:spcPts val="0"/>
              </a:spcAft>
              <a:defRPr/>
            </a:pP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36" name="文本框 35"/>
          <p:cNvSpPr txBox="1"/>
          <p:nvPr>
            <p:custDataLst>
              <p:tags r:id="rId11"/>
            </p:custDataLst>
          </p:nvPr>
        </p:nvSpPr>
        <p:spPr>
          <a:xfrm>
            <a:off x="1371600" y="2127250"/>
            <a:ext cx="11353800" cy="728663"/>
          </a:xfrm>
          <a:prstGeom prst="rect">
            <a:avLst/>
          </a:prstGeom>
          <a:noFill/>
        </p:spPr>
        <p:txBody>
          <a:bodyPr anchor="ctr">
            <a:normAutofit/>
          </a:bodyPr>
          <a:lstStyle/>
          <a:p>
            <a:pPr fontAlgn="auto">
              <a:lnSpc>
                <a:spcPct val="130000"/>
              </a:lnSpc>
              <a:spcBef>
                <a:spcPts val="0"/>
              </a:spcBef>
              <a:spcAft>
                <a:spcPts val="0"/>
              </a:spcAft>
              <a:defRPr/>
            </a:pPr>
            <a:r>
              <a:rPr lang="en-US" altLang="zh-CN"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1.</a:t>
            </a:r>
            <a:r>
              <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编制26个试点领域政务公开标准目录</a:t>
            </a:r>
            <a:endPar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51" name="文本框 50"/>
          <p:cNvSpPr txBox="1"/>
          <p:nvPr>
            <p:custDataLst>
              <p:tags r:id="rId12"/>
            </p:custDataLst>
          </p:nvPr>
        </p:nvSpPr>
        <p:spPr>
          <a:xfrm>
            <a:off x="1482725" y="5000625"/>
            <a:ext cx="10864850" cy="477838"/>
          </a:xfrm>
          <a:prstGeom prst="rect">
            <a:avLst/>
          </a:prstGeom>
          <a:noFill/>
        </p:spPr>
        <p:txBody>
          <a:bodyPr>
            <a:normAutofit/>
          </a:bodyPr>
          <a:lstStyle/>
          <a:p>
            <a:pPr fontAlgn="auto">
              <a:lnSpc>
                <a:spcPct val="130000"/>
              </a:lnSpc>
              <a:spcBef>
                <a:spcPts val="0"/>
              </a:spcBef>
              <a:spcAft>
                <a:spcPts val="0"/>
              </a:spcAft>
              <a:defRPr/>
            </a:pPr>
            <a:r>
              <a:rPr lang="en-US" altLang="zh-CN"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2.抓好其他领域标准指引落实工作</a:t>
            </a:r>
            <a:endParaRPr lang="en-US" altLang="zh-CN"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pic>
        <p:nvPicPr>
          <p:cNvPr id="28678" name="图片 1" descr="t0151da300767512672"/>
          <p:cNvPicPr>
            <a:picLocks noChangeAspect="1"/>
          </p:cNvPicPr>
          <p:nvPr/>
        </p:nvPicPr>
        <p:blipFill>
          <a:blip r:embed="rId13"/>
          <a:srcRect/>
          <a:stretch>
            <a:fillRect/>
          </a:stretch>
        </p:blipFill>
        <p:spPr bwMode="auto">
          <a:xfrm>
            <a:off x="1276350" y="2855913"/>
            <a:ext cx="3078163" cy="2095500"/>
          </a:xfrm>
          <a:prstGeom prst="rect">
            <a:avLst/>
          </a:prstGeom>
          <a:noFill/>
          <a:ln w="9525">
            <a:noFill/>
            <a:miter lim="800000"/>
            <a:headEnd/>
            <a:tailEnd/>
          </a:ln>
        </p:spPr>
      </p:pic>
      <p:sp>
        <p:nvSpPr>
          <p:cNvPr id="3" name="文本框 2"/>
          <p:cNvSpPr txBox="1"/>
          <p:nvPr/>
        </p:nvSpPr>
        <p:spPr>
          <a:xfrm>
            <a:off x="1543050" y="5478463"/>
            <a:ext cx="9526588" cy="582612"/>
          </a:xfrm>
          <a:prstGeom prst="rect">
            <a:avLst/>
          </a:prstGeom>
          <a:noFill/>
        </p:spPr>
        <p:txBody>
          <a:bodyPr>
            <a:spAutoFit/>
          </a:bodyPr>
          <a:lstStyle/>
          <a:p>
            <a:pPr fontAlgn="auto">
              <a:spcBef>
                <a:spcPts val="0"/>
              </a:spcBef>
              <a:spcAft>
                <a:spcPts val="0"/>
              </a:spcAft>
              <a:defRPr/>
            </a:pPr>
            <a:r>
              <a:rPr lang="zh-CN" altLang="en-US" sz="1600" spc="150">
                <a:solidFill>
                  <a:schemeClr val="tx1">
                    <a:lumMod val="65000"/>
                    <a:lumOff val="35000"/>
                  </a:schemeClr>
                </a:solidFill>
                <a:latin typeface="Arial" panose="020B0604020202020204" pitchFamily="34" charset="0"/>
                <a:ea typeface="微软雅黑" panose="020B0503020204020204" charset="-122"/>
              </a:rPr>
              <a:t>依据法律法规和本部门职责变化情况，做好标准目录调整完善工作，其他领域政务公开事项标准目录在国务院部门相关标准指引公开发布后3个月内编制完成。</a:t>
            </a:r>
            <a:endParaRPr lang="zh-CN" altLang="en-US" sz="1600" spc="150">
              <a:solidFill>
                <a:schemeClr val="tx1">
                  <a:lumMod val="65000"/>
                  <a:lumOff val="35000"/>
                </a:schemeClr>
              </a:solidFill>
              <a:latin typeface="Arial" panose="020B0604020202020204" pitchFamily="34" charset="0"/>
              <a:ea typeface="微软雅黑" panose="020B0503020204020204" charset="-122"/>
            </a:endParaRPr>
          </a:p>
        </p:txBody>
      </p:sp>
    </p:spTree>
    <p:custDataLst>
      <p:tags r:id="rId14"/>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1" name="组合 14"/>
          <p:cNvGrpSpPr/>
          <p:nvPr>
            <p:custDataLst>
              <p:tags r:id="rId1"/>
            </p:custDataLst>
          </p:nvPr>
        </p:nvGrpSpPr>
        <p:grpSpPr bwMode="auto">
          <a:xfrm>
            <a:off x="-7938" y="0"/>
            <a:ext cx="1695451" cy="3979863"/>
            <a:chOff x="-7706" y="-5"/>
            <a:chExt cx="1695321" cy="3979334"/>
          </a:xfrm>
        </p:grpSpPr>
        <p:sp>
          <p:nvSpPr>
            <p:cNvPr id="22" name="等腰三角形 21"/>
            <p:cNvSpPr/>
            <p:nvPr>
              <p:custDataLst>
                <p:tags r:id="rId2"/>
              </p:custDataLst>
            </p:nvPr>
          </p:nvSpPr>
          <p:spPr>
            <a:xfrm rot="10800000" flipH="1">
              <a:off x="-4531" y="-5"/>
              <a:ext cx="1692146" cy="3979334"/>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3" name="等腰三角形 22"/>
            <p:cNvSpPr/>
            <p:nvPr>
              <p:custDataLst>
                <p:tags r:id="rId3"/>
              </p:custDataLst>
            </p:nvPr>
          </p:nvSpPr>
          <p:spPr>
            <a:xfrm rot="10800000" flipH="1">
              <a:off x="-7706" y="-5"/>
              <a:ext cx="1441340" cy="3388862"/>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4" name="等腰三角形 23"/>
            <p:cNvSpPr/>
            <p:nvPr>
              <p:custDataLst>
                <p:tags r:id="rId4"/>
              </p:custDataLst>
            </p:nvPr>
          </p:nvSpPr>
          <p:spPr>
            <a:xfrm rot="10800000" flipH="1">
              <a:off x="231" y="-5"/>
              <a:ext cx="1138151" cy="2674582"/>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30722" name="组合 15"/>
          <p:cNvGrpSpPr/>
          <p:nvPr>
            <p:custDataLst>
              <p:tags r:id="rId5"/>
            </p:custDataLst>
          </p:nvPr>
        </p:nvGrpSpPr>
        <p:grpSpPr bwMode="auto">
          <a:xfrm>
            <a:off x="10710863" y="3375025"/>
            <a:ext cx="1481137" cy="3482975"/>
            <a:chOff x="10710334" y="3374500"/>
            <a:chExt cx="1481666" cy="3483500"/>
          </a:xfrm>
        </p:grpSpPr>
        <p:sp>
          <p:nvSpPr>
            <p:cNvPr id="20" name="等腰三角形 19"/>
            <p:cNvSpPr/>
            <p:nvPr>
              <p:custDataLst>
                <p:tags r:id="rId6"/>
              </p:custDataLst>
            </p:nvPr>
          </p:nvSpPr>
          <p:spPr>
            <a:xfrm flipH="1">
              <a:off x="10710334" y="3374500"/>
              <a:ext cx="1481666" cy="3483500"/>
            </a:xfrm>
            <a:prstGeom prst="triangle">
              <a:avLst>
                <a:gd name="adj" fmla="val 0"/>
              </a:avLst>
            </a:prstGeom>
            <a:ln>
              <a:noFill/>
            </a:ln>
            <a:effectLst>
              <a:outerShdw blurRad="406400" dist="38100" dir="10800000" sx="93000" sy="93000" algn="r" rotWithShape="0">
                <a:schemeClr val="accent1">
                  <a:lumMod val="75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1" name="等腰三角形 20"/>
            <p:cNvSpPr/>
            <p:nvPr>
              <p:custDataLst>
                <p:tags r:id="rId7"/>
              </p:custDataLst>
            </p:nvPr>
          </p:nvSpPr>
          <p:spPr>
            <a:xfrm flipH="1">
              <a:off x="11201046" y="4528787"/>
              <a:ext cx="990954" cy="2329213"/>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30723" name="组合 16"/>
          <p:cNvGrpSpPr/>
          <p:nvPr>
            <p:custDataLst>
              <p:tags r:id="rId8"/>
            </p:custDataLst>
          </p:nvPr>
        </p:nvGrpSpPr>
        <p:grpSpPr bwMode="auto">
          <a:xfrm>
            <a:off x="-7938" y="6149975"/>
            <a:ext cx="2411413" cy="708025"/>
            <a:chOff x="-7708" y="6149280"/>
            <a:chExt cx="2410683" cy="708720"/>
          </a:xfrm>
        </p:grpSpPr>
        <p:sp>
          <p:nvSpPr>
            <p:cNvPr id="18" name="等腰三角形 17"/>
            <p:cNvSpPr/>
            <p:nvPr>
              <p:custDataLst>
                <p:tags r:id="rId9"/>
              </p:custDataLst>
            </p:nvPr>
          </p:nvSpPr>
          <p:spPr>
            <a:xfrm rot="5400000" flipH="1">
              <a:off x="843274" y="5298299"/>
              <a:ext cx="708720" cy="2410683"/>
            </a:xfrm>
            <a:prstGeom prst="triangle">
              <a:avLst>
                <a:gd name="adj" fmla="val 0"/>
              </a:avLst>
            </a:prstGeom>
            <a:solidFill>
              <a:schemeClr val="accent2"/>
            </a:solidFill>
            <a:ln>
              <a:noFill/>
            </a:ln>
            <a:effectLst>
              <a:outerShdw blurRad="228600" dist="38100" dir="16200000" rotWithShape="0">
                <a:schemeClr val="accent1">
                  <a:lumMod val="7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9" name="等腰三角形 18"/>
            <p:cNvSpPr/>
            <p:nvPr>
              <p:custDataLst>
                <p:tags r:id="rId10"/>
              </p:custDataLst>
            </p:nvPr>
          </p:nvSpPr>
          <p:spPr>
            <a:xfrm rot="5400000" flipH="1">
              <a:off x="479053" y="5670455"/>
              <a:ext cx="708720" cy="1666370"/>
            </a:xfrm>
            <a:prstGeom prst="triangle">
              <a:avLst>
                <a:gd name="adj" fmla="val 0"/>
              </a:avLst>
            </a:prstGeom>
            <a:gradFill>
              <a:gsLst>
                <a:gs pos="0">
                  <a:schemeClr val="accent3">
                    <a:lumMod val="60000"/>
                    <a:lumOff val="40000"/>
                  </a:schemeClr>
                </a:gs>
                <a:gs pos="100000">
                  <a:schemeClr val="accent6">
                    <a:lumMod val="75000"/>
                  </a:schemeClr>
                </a:gs>
              </a:gsLst>
              <a:lin ang="648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cxnSp>
        <p:nvCxnSpPr>
          <p:cNvPr id="34" name="直接连接符 33"/>
          <p:cNvCxnSpPr/>
          <p:nvPr>
            <p:custDataLst>
              <p:tags r:id="rId11"/>
            </p:custDataLst>
          </p:nvPr>
        </p:nvCxnSpPr>
        <p:spPr>
          <a:xfrm>
            <a:off x="914400" y="1354138"/>
            <a:ext cx="0" cy="4519612"/>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8" name="文本框 37"/>
          <p:cNvSpPr txBox="1"/>
          <p:nvPr>
            <p:custDataLst>
              <p:tags r:id="rId12"/>
            </p:custDataLst>
          </p:nvPr>
        </p:nvSpPr>
        <p:spPr>
          <a:xfrm>
            <a:off x="1508125" y="2343150"/>
            <a:ext cx="6240463" cy="579438"/>
          </a:xfrm>
          <a:prstGeom prst="rect">
            <a:avLst/>
          </a:prstGeom>
          <a:noFill/>
        </p:spPr>
        <p:txBody>
          <a:bodyPr>
            <a:normAutofit/>
          </a:bodyPr>
          <a:lstStyle/>
          <a:p>
            <a:pPr fontAlgn="auto">
              <a:lnSpc>
                <a:spcPct val="130000"/>
              </a:lnSpc>
              <a:spcBef>
                <a:spcPts val="0"/>
              </a:spcBef>
              <a:spcAft>
                <a:spcPts val="0"/>
              </a:spcAft>
              <a:defRPr/>
            </a:pPr>
            <a:r>
              <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推动政务新媒体健康发展。</a:t>
            </a: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41" name="文本框 40"/>
          <p:cNvSpPr txBox="1"/>
          <p:nvPr>
            <p:custDataLst>
              <p:tags r:id="rId13"/>
            </p:custDataLst>
          </p:nvPr>
        </p:nvSpPr>
        <p:spPr>
          <a:xfrm>
            <a:off x="1271588" y="3668713"/>
            <a:ext cx="6240462" cy="784225"/>
          </a:xfrm>
          <a:prstGeom prst="rect">
            <a:avLst/>
          </a:prstGeom>
          <a:noFill/>
        </p:spPr>
        <p:txBody>
          <a:bodyPr>
            <a:normAutofit/>
          </a:bodyPr>
          <a:lstStyle/>
          <a:p>
            <a:pPr fontAlgn="auto">
              <a:lnSpc>
                <a:spcPct val="130000"/>
              </a:lnSpc>
              <a:spcBef>
                <a:spcPts val="0"/>
              </a:spcBef>
              <a:spcAft>
                <a:spcPts val="0"/>
              </a:spcAft>
              <a:defRPr/>
            </a:pPr>
            <a:r>
              <a:rPr lang="en-US" altLang="zh-CN"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4.</a:t>
            </a:r>
            <a:r>
              <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推进办事服务公开标准化</a:t>
            </a:r>
            <a:endPar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42" name="文本框 41"/>
          <p:cNvSpPr txBox="1"/>
          <p:nvPr>
            <p:custDataLst>
              <p:tags r:id="rId14"/>
            </p:custDataLst>
          </p:nvPr>
        </p:nvSpPr>
        <p:spPr>
          <a:xfrm>
            <a:off x="1508125" y="2808288"/>
            <a:ext cx="6240463" cy="490537"/>
          </a:xfrm>
          <a:prstGeom prst="rect">
            <a:avLst/>
          </a:prstGeom>
          <a:noFill/>
        </p:spPr>
        <p:txBody>
          <a:bodyPr anchor="ctr">
            <a:normAutofit/>
          </a:bodyPr>
          <a:lstStyle/>
          <a:p>
            <a:pPr fontAlgn="auto">
              <a:lnSpc>
                <a:spcPct val="130000"/>
              </a:lnSpc>
              <a:spcBef>
                <a:spcPts val="0"/>
              </a:spcBef>
              <a:spcAft>
                <a:spcPts val="0"/>
              </a:spcAft>
              <a:defRPr/>
            </a:pPr>
            <a:r>
              <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拓宽政务公开渠道。</a:t>
            </a: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cxnSp>
        <p:nvCxnSpPr>
          <p:cNvPr id="43" name="直接连接符 42"/>
          <p:cNvCxnSpPr/>
          <p:nvPr>
            <p:custDataLst>
              <p:tags r:id="rId15"/>
            </p:custDataLst>
          </p:nvPr>
        </p:nvCxnSpPr>
        <p:spPr>
          <a:xfrm>
            <a:off x="830263" y="3533775"/>
            <a:ext cx="6958012" cy="0"/>
          </a:xfrm>
          <a:prstGeom prst="line">
            <a:avLst/>
          </a:prstGeom>
          <a:ln w="12700">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5" name="文本框 44"/>
          <p:cNvSpPr txBox="1"/>
          <p:nvPr>
            <p:custDataLst>
              <p:tags r:id="rId16"/>
            </p:custDataLst>
          </p:nvPr>
        </p:nvSpPr>
        <p:spPr>
          <a:xfrm>
            <a:off x="1508125" y="1806575"/>
            <a:ext cx="6240463" cy="398463"/>
          </a:xfrm>
          <a:prstGeom prst="rect">
            <a:avLst/>
          </a:prstGeom>
          <a:noFill/>
        </p:spPr>
        <p:txBody>
          <a:bodyPr>
            <a:normAutofit/>
          </a:bodyPr>
          <a:lstStyle/>
          <a:p>
            <a:pPr fontAlgn="auto">
              <a:lnSpc>
                <a:spcPct val="130000"/>
              </a:lnSpc>
              <a:spcBef>
                <a:spcPts val="0"/>
              </a:spcBef>
              <a:spcAft>
                <a:spcPts val="0"/>
              </a:spcAft>
              <a:defRPr/>
            </a:pPr>
            <a:r>
              <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推进政府网站和政府信息公开平台规范化建设。</a:t>
            </a:r>
            <a:endParaRPr lang="zh-CN" altLang="en-US" sz="1600"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46" name="文本框 45"/>
          <p:cNvSpPr txBox="1"/>
          <p:nvPr>
            <p:custDataLst>
              <p:tags r:id="rId17"/>
            </p:custDataLst>
          </p:nvPr>
        </p:nvSpPr>
        <p:spPr>
          <a:xfrm>
            <a:off x="1274763" y="1212850"/>
            <a:ext cx="6240462" cy="488950"/>
          </a:xfrm>
          <a:prstGeom prst="rect">
            <a:avLst/>
          </a:prstGeom>
          <a:noFill/>
        </p:spPr>
        <p:txBody>
          <a:bodyPr anchor="ctr">
            <a:normAutofit/>
          </a:bodyPr>
          <a:lstStyle/>
          <a:p>
            <a:pPr fontAlgn="auto">
              <a:lnSpc>
                <a:spcPct val="130000"/>
              </a:lnSpc>
              <a:spcBef>
                <a:spcPts val="0"/>
              </a:spcBef>
              <a:spcAft>
                <a:spcPts val="0"/>
              </a:spcAft>
              <a:defRPr/>
            </a:pPr>
            <a:r>
              <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3.优化政务公开平台</a:t>
            </a:r>
            <a:endPar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a:p>
            <a:pPr fontAlgn="auto">
              <a:lnSpc>
                <a:spcPct val="130000"/>
              </a:lnSpc>
              <a:spcBef>
                <a:spcPts val="0"/>
              </a:spcBef>
              <a:spcAft>
                <a:spcPts val="0"/>
              </a:spcAft>
              <a:defRPr/>
            </a:pPr>
            <a:endPar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48" name="矩形 47"/>
          <p:cNvSpPr/>
          <p:nvPr>
            <p:custDataLst>
              <p:tags r:id="rId18"/>
            </p:custDataLst>
          </p:nvPr>
        </p:nvSpPr>
        <p:spPr>
          <a:xfrm>
            <a:off x="11491913" y="663575"/>
            <a:ext cx="206375" cy="20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49" name="矩形 48"/>
          <p:cNvSpPr/>
          <p:nvPr>
            <p:custDataLst>
              <p:tags r:id="rId19"/>
            </p:custDataLst>
          </p:nvPr>
        </p:nvSpPr>
        <p:spPr>
          <a:xfrm>
            <a:off x="11491913" y="290513"/>
            <a:ext cx="206375" cy="20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50" name="矩形 49"/>
          <p:cNvSpPr/>
          <p:nvPr>
            <p:custDataLst>
              <p:tags r:id="rId20"/>
            </p:custDataLst>
          </p:nvPr>
        </p:nvSpPr>
        <p:spPr>
          <a:xfrm>
            <a:off x="11201400" y="457200"/>
            <a:ext cx="206375" cy="2063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3" name="菱形 2"/>
          <p:cNvSpPr/>
          <p:nvPr/>
        </p:nvSpPr>
        <p:spPr>
          <a:xfrm>
            <a:off x="1028700" y="1828800"/>
            <a:ext cx="338138" cy="376238"/>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 name="菱形 3"/>
          <p:cNvSpPr/>
          <p:nvPr/>
        </p:nvSpPr>
        <p:spPr>
          <a:xfrm>
            <a:off x="1028700" y="2409825"/>
            <a:ext cx="338138" cy="376238"/>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菱形 5"/>
          <p:cNvSpPr/>
          <p:nvPr/>
        </p:nvSpPr>
        <p:spPr>
          <a:xfrm>
            <a:off x="1028700" y="2922588"/>
            <a:ext cx="338138" cy="376237"/>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文本框 6"/>
          <p:cNvSpPr txBox="1"/>
          <p:nvPr/>
        </p:nvSpPr>
        <p:spPr>
          <a:xfrm>
            <a:off x="1003300" y="4452938"/>
            <a:ext cx="6784975" cy="825500"/>
          </a:xfrm>
          <a:prstGeom prst="rect">
            <a:avLst/>
          </a:prstGeom>
          <a:noFill/>
        </p:spPr>
        <p:txBody>
          <a:bodyPr>
            <a:spAutoFit/>
          </a:bodyPr>
          <a:lstStyle/>
          <a:p>
            <a:r>
              <a:rPr lang="zh-CN" altLang="en-US" sz="1600">
                <a:solidFill>
                  <a:srgbClr val="595959"/>
                </a:solidFill>
                <a:ea typeface="微软雅黑" panose="020B0503020204020204" charset="-122"/>
              </a:rPr>
              <a:t>建立健全县、乡、村三级便民服务公开标准，确定实体大厅可受理事项、一次性告知清单，推行信息主动推送等工作方式，推动全县政务服务事项实现 “一窗通办”、</a:t>
            </a:r>
            <a:r>
              <a:rPr lang="en-US" altLang="zh-CN" sz="1600">
                <a:solidFill>
                  <a:srgbClr val="595959"/>
                </a:solidFill>
                <a:ea typeface="微软雅黑" panose="020B0503020204020204" charset="-122"/>
              </a:rPr>
              <a:t>“</a:t>
            </a:r>
            <a:r>
              <a:rPr lang="zh-CN" altLang="en-US" sz="1600">
                <a:solidFill>
                  <a:srgbClr val="595959"/>
                </a:solidFill>
                <a:ea typeface="微软雅黑" panose="020B0503020204020204" charset="-122"/>
              </a:rPr>
              <a:t>一网通办”、“一次办成”、“马上办好”。</a:t>
            </a:r>
            <a:endParaRPr lang="zh-CN" altLang="en-US" sz="1600">
              <a:solidFill>
                <a:srgbClr val="595959"/>
              </a:solidFill>
              <a:ea typeface="微软雅黑" panose="020B0503020204020204" charset="-122"/>
            </a:endParaRPr>
          </a:p>
        </p:txBody>
      </p:sp>
      <p:pic>
        <p:nvPicPr>
          <p:cNvPr id="30738" name="图片 7" descr="t011b9e72c008be93ce"/>
          <p:cNvPicPr>
            <a:picLocks noChangeAspect="1"/>
          </p:cNvPicPr>
          <p:nvPr/>
        </p:nvPicPr>
        <p:blipFill>
          <a:blip r:embed="rId21"/>
          <a:srcRect/>
          <a:stretch>
            <a:fillRect/>
          </a:stretch>
        </p:blipFill>
        <p:spPr bwMode="auto">
          <a:xfrm>
            <a:off x="7677150" y="1028700"/>
            <a:ext cx="4230688" cy="3052763"/>
          </a:xfrm>
          <a:prstGeom prst="rect">
            <a:avLst/>
          </a:prstGeom>
          <a:noFill/>
          <a:ln w="9525">
            <a:noFill/>
            <a:miter lim="800000"/>
            <a:headEnd/>
            <a:tailEnd/>
          </a:ln>
        </p:spPr>
      </p:pic>
    </p:spTree>
    <p:custDataLst>
      <p:tags r:id="rId2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69" name="组合 14"/>
          <p:cNvGrpSpPr/>
          <p:nvPr>
            <p:custDataLst>
              <p:tags r:id="rId1"/>
            </p:custDataLst>
          </p:nvPr>
        </p:nvGrpSpPr>
        <p:grpSpPr bwMode="auto">
          <a:xfrm>
            <a:off x="-7938" y="0"/>
            <a:ext cx="1695451" cy="3979863"/>
            <a:chOff x="-7706" y="-5"/>
            <a:chExt cx="1695321" cy="3979334"/>
          </a:xfrm>
        </p:grpSpPr>
        <p:sp>
          <p:nvSpPr>
            <p:cNvPr id="22" name="等腰三角形 21"/>
            <p:cNvSpPr/>
            <p:nvPr>
              <p:custDataLst>
                <p:tags r:id="rId2"/>
              </p:custDataLst>
            </p:nvPr>
          </p:nvSpPr>
          <p:spPr>
            <a:xfrm rot="10800000" flipH="1">
              <a:off x="-4531" y="-5"/>
              <a:ext cx="1692146" cy="3979334"/>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3" name="等腰三角形 22"/>
            <p:cNvSpPr/>
            <p:nvPr>
              <p:custDataLst>
                <p:tags r:id="rId3"/>
              </p:custDataLst>
            </p:nvPr>
          </p:nvSpPr>
          <p:spPr>
            <a:xfrm rot="10800000" flipH="1">
              <a:off x="-7706" y="-5"/>
              <a:ext cx="1441340" cy="3388862"/>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4" name="等腰三角形 23"/>
            <p:cNvSpPr/>
            <p:nvPr>
              <p:custDataLst>
                <p:tags r:id="rId4"/>
              </p:custDataLst>
            </p:nvPr>
          </p:nvSpPr>
          <p:spPr>
            <a:xfrm rot="10800000" flipH="1">
              <a:off x="231" y="-5"/>
              <a:ext cx="1138151" cy="2674582"/>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32770" name="组合 15"/>
          <p:cNvGrpSpPr/>
          <p:nvPr>
            <p:custDataLst>
              <p:tags r:id="rId5"/>
            </p:custDataLst>
          </p:nvPr>
        </p:nvGrpSpPr>
        <p:grpSpPr bwMode="auto">
          <a:xfrm>
            <a:off x="10710863" y="3375025"/>
            <a:ext cx="1481137" cy="3482975"/>
            <a:chOff x="10710334" y="3374500"/>
            <a:chExt cx="1481666" cy="3483500"/>
          </a:xfrm>
        </p:grpSpPr>
        <p:sp>
          <p:nvSpPr>
            <p:cNvPr id="20" name="等腰三角形 19"/>
            <p:cNvSpPr/>
            <p:nvPr>
              <p:custDataLst>
                <p:tags r:id="rId6"/>
              </p:custDataLst>
            </p:nvPr>
          </p:nvSpPr>
          <p:spPr>
            <a:xfrm flipH="1">
              <a:off x="10710334" y="3374500"/>
              <a:ext cx="1481666" cy="3483500"/>
            </a:xfrm>
            <a:prstGeom prst="triangle">
              <a:avLst>
                <a:gd name="adj" fmla="val 0"/>
              </a:avLst>
            </a:prstGeom>
            <a:ln>
              <a:noFill/>
            </a:ln>
            <a:effectLst>
              <a:outerShdw blurRad="406400" dist="38100" dir="10800000" sx="93000" sy="93000" algn="r" rotWithShape="0">
                <a:schemeClr val="accent1">
                  <a:lumMod val="75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1" name="等腰三角形 20"/>
            <p:cNvSpPr/>
            <p:nvPr>
              <p:custDataLst>
                <p:tags r:id="rId7"/>
              </p:custDataLst>
            </p:nvPr>
          </p:nvSpPr>
          <p:spPr>
            <a:xfrm flipH="1">
              <a:off x="11201046" y="4528787"/>
              <a:ext cx="990954" cy="2329213"/>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32771" name="组合 16"/>
          <p:cNvGrpSpPr/>
          <p:nvPr>
            <p:custDataLst>
              <p:tags r:id="rId8"/>
            </p:custDataLst>
          </p:nvPr>
        </p:nvGrpSpPr>
        <p:grpSpPr bwMode="auto">
          <a:xfrm>
            <a:off x="-7938" y="6149975"/>
            <a:ext cx="2411413" cy="708025"/>
            <a:chOff x="-7708" y="6149280"/>
            <a:chExt cx="2410683" cy="708720"/>
          </a:xfrm>
        </p:grpSpPr>
        <p:sp>
          <p:nvSpPr>
            <p:cNvPr id="18" name="等腰三角形 17"/>
            <p:cNvSpPr/>
            <p:nvPr>
              <p:custDataLst>
                <p:tags r:id="rId9"/>
              </p:custDataLst>
            </p:nvPr>
          </p:nvSpPr>
          <p:spPr>
            <a:xfrm rot="5400000" flipH="1">
              <a:off x="843274" y="5298299"/>
              <a:ext cx="708720" cy="2410683"/>
            </a:xfrm>
            <a:prstGeom prst="triangle">
              <a:avLst>
                <a:gd name="adj" fmla="val 0"/>
              </a:avLst>
            </a:prstGeom>
            <a:solidFill>
              <a:schemeClr val="accent2"/>
            </a:solidFill>
            <a:ln>
              <a:noFill/>
            </a:ln>
            <a:effectLst>
              <a:outerShdw blurRad="228600" dist="38100" dir="16200000" rotWithShape="0">
                <a:schemeClr val="accent1">
                  <a:lumMod val="7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9" name="等腰三角形 18"/>
            <p:cNvSpPr/>
            <p:nvPr>
              <p:custDataLst>
                <p:tags r:id="rId10"/>
              </p:custDataLst>
            </p:nvPr>
          </p:nvSpPr>
          <p:spPr>
            <a:xfrm rot="5400000" flipH="1">
              <a:off x="479053" y="5670455"/>
              <a:ext cx="708720" cy="1666370"/>
            </a:xfrm>
            <a:prstGeom prst="triangle">
              <a:avLst>
                <a:gd name="adj" fmla="val 0"/>
              </a:avLst>
            </a:prstGeom>
            <a:gradFill>
              <a:gsLst>
                <a:gs pos="0">
                  <a:schemeClr val="accent3">
                    <a:lumMod val="60000"/>
                    <a:lumOff val="40000"/>
                  </a:schemeClr>
                </a:gs>
                <a:gs pos="100000">
                  <a:schemeClr val="accent6">
                    <a:lumMod val="75000"/>
                  </a:schemeClr>
                </a:gs>
              </a:gsLst>
              <a:lin ang="648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48" name="矩形 47"/>
          <p:cNvSpPr/>
          <p:nvPr>
            <p:custDataLst>
              <p:tags r:id="rId11"/>
            </p:custDataLst>
          </p:nvPr>
        </p:nvSpPr>
        <p:spPr>
          <a:xfrm>
            <a:off x="11044238" y="681038"/>
            <a:ext cx="206375" cy="20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49" name="矩形 48"/>
          <p:cNvSpPr/>
          <p:nvPr>
            <p:custDataLst>
              <p:tags r:id="rId12"/>
            </p:custDataLst>
          </p:nvPr>
        </p:nvSpPr>
        <p:spPr>
          <a:xfrm>
            <a:off x="10737850" y="911225"/>
            <a:ext cx="206375" cy="20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50" name="矩形 49"/>
          <p:cNvSpPr/>
          <p:nvPr>
            <p:custDataLst>
              <p:tags r:id="rId13"/>
            </p:custDataLst>
          </p:nvPr>
        </p:nvSpPr>
        <p:spPr>
          <a:xfrm>
            <a:off x="11044238" y="1154113"/>
            <a:ext cx="206375" cy="2063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cxnSp>
        <p:nvCxnSpPr>
          <p:cNvPr id="30" name="直接连接符 29"/>
          <p:cNvCxnSpPr/>
          <p:nvPr>
            <p:custDataLst>
              <p:tags r:id="rId14"/>
            </p:custDataLst>
          </p:nvPr>
        </p:nvCxnSpPr>
        <p:spPr>
          <a:xfrm>
            <a:off x="2166938" y="1049338"/>
            <a:ext cx="0" cy="555625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6" name="文本框 35"/>
          <p:cNvSpPr txBox="1"/>
          <p:nvPr>
            <p:custDataLst>
              <p:tags r:id="rId15"/>
            </p:custDataLst>
          </p:nvPr>
        </p:nvSpPr>
        <p:spPr>
          <a:xfrm>
            <a:off x="2822575" y="2649538"/>
            <a:ext cx="6108700" cy="1177925"/>
          </a:xfrm>
          <a:prstGeom prst="rect">
            <a:avLst/>
          </a:prstGeom>
          <a:noFill/>
        </p:spPr>
        <p:txBody>
          <a:bodyPr/>
          <a:lstStyle/>
          <a:p>
            <a:pPr fontAlgn="auto">
              <a:lnSpc>
                <a:spcPct val="130000"/>
              </a:lnSpc>
              <a:spcBef>
                <a:spcPts val="0"/>
              </a:spcBef>
              <a:spcAft>
                <a:spcPts val="0"/>
              </a:spcAft>
              <a:defRPr/>
            </a:pPr>
            <a:r>
              <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完善依申请公开办理流程。完善接收、登记、审核、办理、答复、归档等内部工作制度，不断提高答复专业化、法治化水平。</a:t>
            </a:r>
            <a:endPar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53" name="文本框 52"/>
          <p:cNvSpPr txBox="1"/>
          <p:nvPr>
            <p:custDataLst>
              <p:tags r:id="rId16"/>
            </p:custDataLst>
          </p:nvPr>
        </p:nvSpPr>
        <p:spPr>
          <a:xfrm>
            <a:off x="2879725" y="4371975"/>
            <a:ext cx="6457950" cy="1822450"/>
          </a:xfrm>
          <a:prstGeom prst="rect">
            <a:avLst/>
          </a:prstGeom>
          <a:noFill/>
        </p:spPr>
        <p:txBody>
          <a:bodyPr>
            <a:normAutofit/>
          </a:bodyPr>
          <a:lstStyle/>
          <a:p>
            <a:pPr fontAlgn="auto">
              <a:lnSpc>
                <a:spcPct val="130000"/>
              </a:lnSpc>
              <a:spcBef>
                <a:spcPts val="0"/>
              </a:spcBef>
              <a:spcAft>
                <a:spcPts val="0"/>
              </a:spcAft>
              <a:defRPr/>
            </a:pPr>
            <a:r>
              <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健全解读回应工作机制。政策解读按照政策文件与解读材料、解读方案“三同步”要求实施。建立健全政务舆情收集、研判、报送、处置、回应等机制，及时发布权威信息，解疑释惑，正确引导、凝聚共识，着力提高回应的及时性、针对性和有效性。</a:t>
            </a:r>
            <a:endPar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cxnSp>
        <p:nvCxnSpPr>
          <p:cNvPr id="55" name="直接连接符 54"/>
          <p:cNvCxnSpPr/>
          <p:nvPr>
            <p:custDataLst>
              <p:tags r:id="rId17"/>
            </p:custDataLst>
          </p:nvPr>
        </p:nvCxnSpPr>
        <p:spPr>
          <a:xfrm flipV="1">
            <a:off x="2166938" y="3827463"/>
            <a:ext cx="8939212" cy="90487"/>
          </a:xfrm>
          <a:prstGeom prst="line">
            <a:avLst/>
          </a:prstGeom>
          <a:ln w="12700">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7" name="文本框 56"/>
          <p:cNvSpPr txBox="1"/>
          <p:nvPr>
            <p:custDataLst>
              <p:tags r:id="rId18"/>
            </p:custDataLst>
          </p:nvPr>
        </p:nvSpPr>
        <p:spPr>
          <a:xfrm>
            <a:off x="2757488" y="1346200"/>
            <a:ext cx="6238875" cy="746125"/>
          </a:xfrm>
          <a:prstGeom prst="rect">
            <a:avLst/>
          </a:prstGeom>
          <a:noFill/>
        </p:spPr>
        <p:txBody>
          <a:bodyPr>
            <a:normAutofit/>
          </a:bodyPr>
          <a:lstStyle/>
          <a:p>
            <a:pPr fontAlgn="auto">
              <a:lnSpc>
                <a:spcPct val="130000"/>
              </a:lnSpc>
              <a:spcBef>
                <a:spcPts val="0"/>
              </a:spcBef>
              <a:spcAft>
                <a:spcPts val="0"/>
              </a:spcAft>
              <a:defRPr/>
            </a:pPr>
            <a:r>
              <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围绕政务决策、执行、管理、服务、结果“五公开”，优化政务公开工作流程。建立完善保密审查、责任追究等制度。</a:t>
            </a:r>
            <a:endPar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58" name="文本框 57"/>
          <p:cNvSpPr txBox="1"/>
          <p:nvPr>
            <p:custDataLst>
              <p:tags r:id="rId19"/>
            </p:custDataLst>
          </p:nvPr>
        </p:nvSpPr>
        <p:spPr>
          <a:xfrm>
            <a:off x="2757488" y="663575"/>
            <a:ext cx="6238875" cy="490538"/>
          </a:xfrm>
          <a:prstGeom prst="rect">
            <a:avLst/>
          </a:prstGeom>
          <a:noFill/>
        </p:spPr>
        <p:txBody>
          <a:bodyPr anchor="ctr">
            <a:normAutofit/>
          </a:bodyPr>
          <a:lstStyle/>
          <a:p>
            <a:pPr fontAlgn="auto">
              <a:lnSpc>
                <a:spcPct val="130000"/>
              </a:lnSpc>
              <a:spcBef>
                <a:spcPts val="0"/>
              </a:spcBef>
              <a:spcAft>
                <a:spcPts val="0"/>
              </a:spcAft>
              <a:defRPr/>
            </a:pPr>
            <a:r>
              <a:rPr lang="en-US" altLang="zh-CN" sz="2000" b="1"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5.</a:t>
            </a:r>
            <a:r>
              <a:rPr lang="zh-CN" altLang="en-US" sz="2000" b="1"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规范政务公开工作流程</a:t>
            </a:r>
            <a:endParaRPr lang="zh-CN" altLang="en-US" sz="2000" b="1"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cxnSp>
        <p:nvCxnSpPr>
          <p:cNvPr id="62" name="直接连接符 61"/>
          <p:cNvCxnSpPr/>
          <p:nvPr>
            <p:custDataLst>
              <p:tags r:id="rId20"/>
            </p:custDataLst>
          </p:nvPr>
        </p:nvCxnSpPr>
        <p:spPr>
          <a:xfrm>
            <a:off x="2166938" y="2303463"/>
            <a:ext cx="8936037" cy="0"/>
          </a:xfrm>
          <a:prstGeom prst="line">
            <a:avLst/>
          </a:prstGeom>
          <a:ln w="12700">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菱形 2"/>
          <p:cNvSpPr/>
          <p:nvPr/>
        </p:nvSpPr>
        <p:spPr>
          <a:xfrm>
            <a:off x="2306638" y="2895600"/>
            <a:ext cx="338137" cy="376238"/>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菱形 1"/>
          <p:cNvSpPr/>
          <p:nvPr/>
        </p:nvSpPr>
        <p:spPr>
          <a:xfrm>
            <a:off x="2363788" y="1344613"/>
            <a:ext cx="339725" cy="376237"/>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 name="菱形 3"/>
          <p:cNvSpPr/>
          <p:nvPr/>
        </p:nvSpPr>
        <p:spPr>
          <a:xfrm>
            <a:off x="2328863" y="4581525"/>
            <a:ext cx="339725" cy="37465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ustDataLst>
      <p:tags r:id="rId2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组合 14"/>
          <p:cNvGrpSpPr/>
          <p:nvPr>
            <p:custDataLst>
              <p:tags r:id="rId1"/>
            </p:custDataLst>
          </p:nvPr>
        </p:nvGrpSpPr>
        <p:grpSpPr bwMode="auto">
          <a:xfrm>
            <a:off x="-7938" y="0"/>
            <a:ext cx="1695451" cy="3979863"/>
            <a:chOff x="-7706" y="-5"/>
            <a:chExt cx="1695321" cy="3979334"/>
          </a:xfrm>
        </p:grpSpPr>
        <p:sp>
          <p:nvSpPr>
            <p:cNvPr id="22" name="等腰三角形 21"/>
            <p:cNvSpPr/>
            <p:nvPr>
              <p:custDataLst>
                <p:tags r:id="rId2"/>
              </p:custDataLst>
            </p:nvPr>
          </p:nvSpPr>
          <p:spPr>
            <a:xfrm rot="10800000" flipH="1">
              <a:off x="-4531" y="-5"/>
              <a:ext cx="1692146" cy="3979334"/>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3" name="等腰三角形 22"/>
            <p:cNvSpPr/>
            <p:nvPr>
              <p:custDataLst>
                <p:tags r:id="rId3"/>
              </p:custDataLst>
            </p:nvPr>
          </p:nvSpPr>
          <p:spPr>
            <a:xfrm rot="10800000" flipH="1">
              <a:off x="-7706" y="-5"/>
              <a:ext cx="1441340" cy="3388862"/>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sp>
          <p:nvSpPr>
            <p:cNvPr id="24" name="等腰三角形 23"/>
            <p:cNvSpPr/>
            <p:nvPr>
              <p:custDataLst>
                <p:tags r:id="rId4"/>
              </p:custDataLst>
            </p:nvPr>
          </p:nvSpPr>
          <p:spPr>
            <a:xfrm rot="10800000" flipH="1">
              <a:off x="231" y="-5"/>
              <a:ext cx="1138151" cy="2674582"/>
            </a:xfrm>
            <a:prstGeom prst="triangle">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grpSp>
        <p:nvGrpSpPr>
          <p:cNvPr id="34818" name="组合 15"/>
          <p:cNvGrpSpPr/>
          <p:nvPr>
            <p:custDataLst>
              <p:tags r:id="rId5"/>
            </p:custDataLst>
          </p:nvPr>
        </p:nvGrpSpPr>
        <p:grpSpPr bwMode="auto">
          <a:xfrm>
            <a:off x="10710863" y="3375025"/>
            <a:ext cx="1481137" cy="3482975"/>
            <a:chOff x="10710334" y="3374500"/>
            <a:chExt cx="1481666" cy="3483500"/>
          </a:xfrm>
        </p:grpSpPr>
        <p:sp>
          <p:nvSpPr>
            <p:cNvPr id="20" name="等腰三角形 19"/>
            <p:cNvSpPr/>
            <p:nvPr>
              <p:custDataLst>
                <p:tags r:id="rId6"/>
              </p:custDataLst>
            </p:nvPr>
          </p:nvSpPr>
          <p:spPr>
            <a:xfrm flipH="1">
              <a:off x="10710334" y="3374500"/>
              <a:ext cx="1481666" cy="3483500"/>
            </a:xfrm>
            <a:prstGeom prst="triangle">
              <a:avLst>
                <a:gd name="adj" fmla="val 0"/>
              </a:avLst>
            </a:prstGeom>
            <a:ln>
              <a:noFill/>
            </a:ln>
            <a:effectLst>
              <a:outerShdw blurRad="406400" dist="38100" dir="10800000" sx="93000" sy="93000" algn="r" rotWithShape="0">
                <a:schemeClr val="accent1">
                  <a:lumMod val="75000"/>
                  <a:alpha val="2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21" name="等腰三角形 20"/>
            <p:cNvSpPr/>
            <p:nvPr>
              <p:custDataLst>
                <p:tags r:id="rId7"/>
              </p:custDataLst>
            </p:nvPr>
          </p:nvSpPr>
          <p:spPr>
            <a:xfrm flipH="1">
              <a:off x="11201046" y="4528787"/>
              <a:ext cx="990954" cy="2329213"/>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ym typeface="Arial" panose="020B0604020202020204" pitchFamily="34" charset="0"/>
              </a:endParaRPr>
            </a:p>
          </p:txBody>
        </p:sp>
      </p:grpSp>
      <p:grpSp>
        <p:nvGrpSpPr>
          <p:cNvPr id="34819" name="组合 16"/>
          <p:cNvGrpSpPr/>
          <p:nvPr>
            <p:custDataLst>
              <p:tags r:id="rId8"/>
            </p:custDataLst>
          </p:nvPr>
        </p:nvGrpSpPr>
        <p:grpSpPr bwMode="auto">
          <a:xfrm>
            <a:off x="-7938" y="6149975"/>
            <a:ext cx="2411413" cy="708025"/>
            <a:chOff x="-7708" y="6149280"/>
            <a:chExt cx="2410683" cy="708720"/>
          </a:xfrm>
        </p:grpSpPr>
        <p:sp>
          <p:nvSpPr>
            <p:cNvPr id="18" name="等腰三角形 17"/>
            <p:cNvSpPr/>
            <p:nvPr>
              <p:custDataLst>
                <p:tags r:id="rId9"/>
              </p:custDataLst>
            </p:nvPr>
          </p:nvSpPr>
          <p:spPr>
            <a:xfrm rot="5400000" flipH="1">
              <a:off x="843274" y="5298299"/>
              <a:ext cx="708720" cy="2410683"/>
            </a:xfrm>
            <a:prstGeom prst="triangle">
              <a:avLst>
                <a:gd name="adj" fmla="val 0"/>
              </a:avLst>
            </a:prstGeom>
            <a:solidFill>
              <a:schemeClr val="accent2"/>
            </a:solidFill>
            <a:ln>
              <a:noFill/>
            </a:ln>
            <a:effectLst>
              <a:outerShdw blurRad="228600" dist="38100" dir="16200000" rotWithShape="0">
                <a:schemeClr val="accent1">
                  <a:lumMod val="75000"/>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19" name="等腰三角形 18"/>
            <p:cNvSpPr/>
            <p:nvPr>
              <p:custDataLst>
                <p:tags r:id="rId10"/>
              </p:custDataLst>
            </p:nvPr>
          </p:nvSpPr>
          <p:spPr>
            <a:xfrm rot="5400000" flipH="1">
              <a:off x="479053" y="5670455"/>
              <a:ext cx="708720" cy="1666370"/>
            </a:xfrm>
            <a:prstGeom prst="triangle">
              <a:avLst>
                <a:gd name="adj" fmla="val 0"/>
              </a:avLst>
            </a:prstGeom>
            <a:gradFill>
              <a:gsLst>
                <a:gs pos="0">
                  <a:schemeClr val="accent3">
                    <a:lumMod val="60000"/>
                    <a:lumOff val="40000"/>
                  </a:schemeClr>
                </a:gs>
                <a:gs pos="100000">
                  <a:schemeClr val="accent6">
                    <a:lumMod val="75000"/>
                  </a:schemeClr>
                </a:gs>
              </a:gsLst>
              <a:lin ang="648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grpSp>
      <p:sp>
        <p:nvSpPr>
          <p:cNvPr id="33" name="文本框 32"/>
          <p:cNvSpPr txBox="1"/>
          <p:nvPr>
            <p:custDataLst>
              <p:tags r:id="rId11"/>
            </p:custDataLst>
          </p:nvPr>
        </p:nvSpPr>
        <p:spPr>
          <a:xfrm>
            <a:off x="1917700" y="1793875"/>
            <a:ext cx="2552700" cy="730250"/>
          </a:xfrm>
          <a:prstGeom prst="rect">
            <a:avLst/>
          </a:prstGeom>
          <a:noFill/>
        </p:spPr>
        <p:txBody>
          <a:bodyPr>
            <a:normAutofit/>
          </a:bodyPr>
          <a:lstStyle/>
          <a:p>
            <a:pPr fontAlgn="auto">
              <a:spcBef>
                <a:spcPts val="0"/>
              </a:spcBef>
              <a:spcAft>
                <a:spcPts val="0"/>
              </a:spcAft>
              <a:defRPr/>
            </a:pPr>
            <a:r>
              <a:rPr lang="zh-CN" altLang="en-US" sz="2800" b="1" spc="300">
                <a:solidFill>
                  <a:schemeClr val="tx1">
                    <a:lumMod val="85000"/>
                    <a:lumOff val="15000"/>
                  </a:schemeClr>
                </a:solidFill>
                <a:latin typeface="Arial" panose="020B0604020202020204" pitchFamily="34" charset="0"/>
                <a:ea typeface="微软雅黑" panose="020B0503020204020204" charset="-122"/>
                <a:cs typeface="+mj-cs"/>
                <a:sym typeface="Arial" panose="020B0604020202020204" pitchFamily="34" charset="0"/>
              </a:rPr>
              <a:t>工作要求</a:t>
            </a:r>
            <a:endParaRPr lang="zh-CN" altLang="en-US" sz="2800" b="1" spc="300">
              <a:solidFill>
                <a:schemeClr val="tx1">
                  <a:lumMod val="85000"/>
                  <a:lumOff val="15000"/>
                </a:schemeClr>
              </a:solidFill>
              <a:latin typeface="Arial" panose="020B0604020202020204" pitchFamily="34" charset="0"/>
              <a:ea typeface="微软雅黑" panose="020B0503020204020204" charset="-122"/>
              <a:cs typeface="+mj-cs"/>
              <a:sym typeface="Arial" panose="020B0604020202020204" pitchFamily="34" charset="0"/>
            </a:endParaRPr>
          </a:p>
        </p:txBody>
      </p:sp>
      <p:sp>
        <p:nvSpPr>
          <p:cNvPr id="48" name="矩形 47"/>
          <p:cNvSpPr/>
          <p:nvPr>
            <p:custDataLst>
              <p:tags r:id="rId12"/>
            </p:custDataLst>
          </p:nvPr>
        </p:nvSpPr>
        <p:spPr>
          <a:xfrm>
            <a:off x="1763713" y="1006475"/>
            <a:ext cx="206375" cy="20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49" name="矩形 48"/>
          <p:cNvSpPr/>
          <p:nvPr>
            <p:custDataLst>
              <p:tags r:id="rId13"/>
            </p:custDataLst>
          </p:nvPr>
        </p:nvSpPr>
        <p:spPr>
          <a:xfrm>
            <a:off x="1481138" y="1212850"/>
            <a:ext cx="206375" cy="20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sp>
        <p:nvSpPr>
          <p:cNvPr id="50" name="矩形 49"/>
          <p:cNvSpPr/>
          <p:nvPr>
            <p:custDataLst>
              <p:tags r:id="rId14"/>
            </p:custDataLst>
          </p:nvPr>
        </p:nvSpPr>
        <p:spPr>
          <a:xfrm>
            <a:off x="1763713" y="1381125"/>
            <a:ext cx="206375" cy="2063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ym typeface="Arial" panose="020B0604020202020204" pitchFamily="34" charset="0"/>
            </a:endParaRPr>
          </a:p>
        </p:txBody>
      </p:sp>
      <p:cxnSp>
        <p:nvCxnSpPr>
          <p:cNvPr id="30" name="直接连接符 29"/>
          <p:cNvCxnSpPr/>
          <p:nvPr>
            <p:custDataLst>
              <p:tags r:id="rId15"/>
            </p:custDataLst>
          </p:nvPr>
        </p:nvCxnSpPr>
        <p:spPr>
          <a:xfrm>
            <a:off x="4146550" y="866775"/>
            <a:ext cx="0" cy="5330825"/>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custDataLst>
              <p:tags r:id="rId16"/>
            </p:custDataLst>
          </p:nvPr>
        </p:nvCxnSpPr>
        <p:spPr>
          <a:xfrm>
            <a:off x="4146550" y="4811713"/>
            <a:ext cx="6956425" cy="0"/>
          </a:xfrm>
          <a:prstGeom prst="line">
            <a:avLst/>
          </a:prstGeom>
          <a:ln w="12700">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1" name="文本框 50"/>
          <p:cNvSpPr txBox="1"/>
          <p:nvPr>
            <p:custDataLst>
              <p:tags r:id="rId17"/>
            </p:custDataLst>
          </p:nvPr>
        </p:nvSpPr>
        <p:spPr>
          <a:xfrm>
            <a:off x="4514850" y="1174750"/>
            <a:ext cx="6240463" cy="1085850"/>
          </a:xfrm>
          <a:prstGeom prst="rect">
            <a:avLst/>
          </a:prstGeom>
          <a:noFill/>
        </p:spPr>
        <p:txBody>
          <a:bodyPr>
            <a:normAutofit/>
          </a:bodyPr>
          <a:lstStyle/>
          <a:p>
            <a:pPr fontAlgn="auto">
              <a:lnSpc>
                <a:spcPct val="130000"/>
              </a:lnSpc>
              <a:spcBef>
                <a:spcPts val="0"/>
              </a:spcBef>
              <a:spcAft>
                <a:spcPts val="0"/>
              </a:spcAft>
              <a:defRPr/>
            </a:pPr>
            <a:r>
              <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各部门、各乡镇人民政府（街道办事处）明确分管负责人、具体责任科室和工作联络员，强化机构和人员保障，高位统筹，精心组织实施。</a:t>
            </a:r>
            <a:endPar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52" name="文本框 51"/>
          <p:cNvSpPr txBox="1"/>
          <p:nvPr>
            <p:custDataLst>
              <p:tags r:id="rId18"/>
            </p:custDataLst>
          </p:nvPr>
        </p:nvSpPr>
        <p:spPr>
          <a:xfrm>
            <a:off x="4514850" y="722313"/>
            <a:ext cx="6240463" cy="490537"/>
          </a:xfrm>
          <a:prstGeom prst="rect">
            <a:avLst/>
          </a:prstGeom>
          <a:noFill/>
        </p:spPr>
        <p:txBody>
          <a:bodyPr anchor="b">
            <a:normAutofit/>
          </a:bodyPr>
          <a:lstStyle/>
          <a:p>
            <a:pPr fontAlgn="auto">
              <a:lnSpc>
                <a:spcPct val="130000"/>
              </a:lnSpc>
              <a:spcBef>
                <a:spcPts val="0"/>
              </a:spcBef>
              <a:spcAft>
                <a:spcPts val="0"/>
              </a:spcAft>
              <a:defRPr/>
            </a:pPr>
            <a:r>
              <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强化组织领导</a:t>
            </a:r>
            <a:endPar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cxnSp>
        <p:nvCxnSpPr>
          <p:cNvPr id="53" name="直接连接符 52"/>
          <p:cNvCxnSpPr/>
          <p:nvPr>
            <p:custDataLst>
              <p:tags r:id="rId19"/>
            </p:custDataLst>
          </p:nvPr>
        </p:nvCxnSpPr>
        <p:spPr>
          <a:xfrm>
            <a:off x="4146550" y="2260600"/>
            <a:ext cx="6956425" cy="0"/>
          </a:xfrm>
          <a:prstGeom prst="line">
            <a:avLst/>
          </a:prstGeom>
          <a:ln w="12700">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5" name="文本框 54"/>
          <p:cNvSpPr txBox="1"/>
          <p:nvPr>
            <p:custDataLst>
              <p:tags r:id="rId20"/>
            </p:custDataLst>
          </p:nvPr>
        </p:nvSpPr>
        <p:spPr>
          <a:xfrm>
            <a:off x="4514850" y="2751138"/>
            <a:ext cx="6240463" cy="2060575"/>
          </a:xfrm>
          <a:prstGeom prst="rect">
            <a:avLst/>
          </a:prstGeom>
          <a:noFill/>
        </p:spPr>
        <p:txBody>
          <a:bodyPr>
            <a:normAutofit/>
          </a:bodyPr>
          <a:lstStyle/>
          <a:p>
            <a:pPr>
              <a:lnSpc>
                <a:spcPct val="130000"/>
              </a:lnSpc>
            </a:pPr>
            <a:r>
              <a:rPr lang="zh-CN" altLang="en-US" sz="1600">
                <a:solidFill>
                  <a:srgbClr val="595959"/>
                </a:solidFill>
                <a:ea typeface="微软雅黑" panose="020B0503020204020204" charset="-122"/>
                <a:sym typeface="Arial" panose="020B0604020202020204" pitchFamily="34" charset="0"/>
              </a:rPr>
              <a:t>各有关部门要加强同上级业务部门的沟通对接，各乡镇人民政府（街道办事处）要立足直接联系服务群众实际，积极探索创新适应基层特点的政务公开工作机制和方式方法。县委宣传部、县政府办、县工业和信息化局、县政务服务局、县委网信办、县融媒体中心等部门建立完善协调联动机制，形成推进政务公开标准化规范化的工作合力。</a:t>
            </a:r>
            <a:endParaRPr lang="zh-CN" altLang="en-US" sz="1600">
              <a:solidFill>
                <a:srgbClr val="595959"/>
              </a:solidFill>
              <a:ea typeface="微软雅黑" panose="020B0503020204020204" charset="-122"/>
              <a:sym typeface="Arial" panose="020B0604020202020204" pitchFamily="34" charset="0"/>
            </a:endParaRPr>
          </a:p>
        </p:txBody>
      </p:sp>
      <p:sp>
        <p:nvSpPr>
          <p:cNvPr id="56" name="文本框 55"/>
          <p:cNvSpPr txBox="1"/>
          <p:nvPr>
            <p:custDataLst>
              <p:tags r:id="rId21"/>
            </p:custDataLst>
          </p:nvPr>
        </p:nvSpPr>
        <p:spPr>
          <a:xfrm>
            <a:off x="4514850" y="2260600"/>
            <a:ext cx="6240463" cy="490538"/>
          </a:xfrm>
          <a:prstGeom prst="rect">
            <a:avLst/>
          </a:prstGeom>
          <a:noFill/>
        </p:spPr>
        <p:txBody>
          <a:bodyPr anchor="b">
            <a:normAutofit/>
          </a:bodyPr>
          <a:lstStyle/>
          <a:p>
            <a:pPr fontAlgn="auto">
              <a:lnSpc>
                <a:spcPct val="130000"/>
              </a:lnSpc>
              <a:spcBef>
                <a:spcPts val="0"/>
              </a:spcBef>
              <a:spcAft>
                <a:spcPts val="0"/>
              </a:spcAft>
              <a:defRPr/>
            </a:pPr>
            <a:r>
              <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强化协调推进</a:t>
            </a:r>
            <a:endParaRPr lang="zh-CN" altLang="en-US" sz="2000" b="1" spc="15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59" name="文本框 58"/>
          <p:cNvSpPr txBox="1"/>
          <p:nvPr>
            <p:custDataLst>
              <p:tags r:id="rId22"/>
            </p:custDataLst>
          </p:nvPr>
        </p:nvSpPr>
        <p:spPr>
          <a:xfrm>
            <a:off x="4470400" y="4768850"/>
            <a:ext cx="6240463" cy="490538"/>
          </a:xfrm>
          <a:prstGeom prst="rect">
            <a:avLst/>
          </a:prstGeom>
          <a:noFill/>
        </p:spPr>
        <p:txBody>
          <a:bodyPr anchor="b">
            <a:normAutofit/>
          </a:bodyPr>
          <a:lstStyle/>
          <a:p>
            <a:pPr fontAlgn="auto">
              <a:lnSpc>
                <a:spcPct val="130000"/>
              </a:lnSpc>
              <a:spcBef>
                <a:spcPts val="0"/>
              </a:spcBef>
              <a:spcAft>
                <a:spcPts val="0"/>
              </a:spcAft>
              <a:defRPr/>
            </a:pPr>
            <a:r>
              <a:rPr lang="zh-CN" altLang="en-US" sz="2000" b="1"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强化监督检查</a:t>
            </a:r>
            <a:endParaRPr lang="zh-CN" altLang="en-US" sz="2000" b="1"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sp>
        <p:nvSpPr>
          <p:cNvPr id="64" name="文本框 63"/>
          <p:cNvSpPr txBox="1"/>
          <p:nvPr>
            <p:custDataLst>
              <p:tags r:id="rId23"/>
            </p:custDataLst>
          </p:nvPr>
        </p:nvSpPr>
        <p:spPr>
          <a:xfrm>
            <a:off x="4492625" y="5392738"/>
            <a:ext cx="6240463" cy="1114425"/>
          </a:xfrm>
          <a:prstGeom prst="rect">
            <a:avLst/>
          </a:prstGeom>
          <a:noFill/>
        </p:spPr>
        <p:txBody>
          <a:bodyPr>
            <a:normAutofit/>
          </a:bodyPr>
          <a:lstStyle/>
          <a:p>
            <a:pPr fontAlgn="auto">
              <a:lnSpc>
                <a:spcPct val="130000"/>
              </a:lnSpc>
              <a:spcBef>
                <a:spcPts val="0"/>
              </a:spcBef>
              <a:spcAft>
                <a:spcPts val="0"/>
              </a:spcAft>
              <a:defRPr/>
            </a:pPr>
            <a:r>
              <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rPr>
              <a:t>县政府办公室对推进基层政务公开标准化规范化工作进行监督检查，并定期进行评估，工作推进情况纳入年度政务公开考核。</a:t>
            </a:r>
            <a:endParaRPr lang="zh-CN" altLang="en-US" sz="1600" spc="150" dirty="0">
              <a:solidFill>
                <a:schemeClr val="tx1">
                  <a:lumMod val="65000"/>
                  <a:lumOff val="35000"/>
                </a:schemeClr>
              </a:solidFill>
              <a:latin typeface="Arial" panose="020B0604020202020204" pitchFamily="34" charset="0"/>
              <a:ea typeface="微软雅黑" panose="020B0503020204020204" charset="-122"/>
              <a:sym typeface="Arial" panose="020B0604020202020204" pitchFamily="34" charset="0"/>
            </a:endParaRPr>
          </a:p>
        </p:txBody>
      </p:sp>
      <p:pic>
        <p:nvPicPr>
          <p:cNvPr id="34833" name="图片 1" descr="6aa0765e3bf95b783789dd7aff85c8cb"/>
          <p:cNvPicPr>
            <a:picLocks noChangeAspect="1"/>
          </p:cNvPicPr>
          <p:nvPr/>
        </p:nvPicPr>
        <p:blipFill>
          <a:blip r:embed="rId24"/>
          <a:srcRect/>
          <a:stretch>
            <a:fillRect/>
          </a:stretch>
        </p:blipFill>
        <p:spPr bwMode="auto">
          <a:xfrm>
            <a:off x="904875" y="3184525"/>
            <a:ext cx="2806700" cy="2870200"/>
          </a:xfrm>
          <a:prstGeom prst="rect">
            <a:avLst/>
          </a:prstGeom>
          <a:noFill/>
          <a:ln w="9525">
            <a:noFill/>
            <a:miter lim="800000"/>
            <a:headEnd/>
            <a:tailEnd/>
          </a:ln>
        </p:spPr>
      </p:pic>
    </p:spTree>
    <p:custDataLst>
      <p:tags r:id="rId25"/>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973"/>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973"/>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15.xml><?xml version="1.0" encoding="utf-8"?>
<p:tagLst xmlns:p="http://schemas.openxmlformats.org/presentationml/2006/main">
  <p:tag name="KSO_WM_TEMPLATE_THUMBS_INDEX" val="1、4、7、10、13、15、17、18、20、22、23、24、27、32、34、35、36"/>
  <p:tag name="KSO_WM_TEMPLATE_SUBCATEGORY" val="0"/>
  <p:tag name="KSO_WM_TEMPLATE_COLOR_TYPE" val="1"/>
  <p:tag name="KSO_WM_TEMPLATE_MASTER_THUMB_INDEX" val="12"/>
  <p:tag name="KSO_WM_TAG_VERSION" val="1.0"/>
  <p:tag name="KSO_WM_BEAUTIFY_FLAG" val="#wm#"/>
  <p:tag name="KSO_WM_TEMPLATE_CATEGORY" val="custom"/>
  <p:tag name="KSO_WM_TEMPLATE_INDEX" val="20204973"/>
  <p:tag name="KSO_WM_TEMPLATE_MASTER_TYPE" val="1"/>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973_1*i*1"/>
  <p:tag name="KSO_WM_TEMPLATE_CATEGORY" val="custom"/>
  <p:tag name="KSO_WM_TEMPLATE_INDEX" val="20204973"/>
  <p:tag name="KSO_WM_UNIT_LAYERLEVEL" val="1"/>
  <p:tag name="KSO_WM_TAG_VERSION" val="1.0"/>
  <p:tag name="KSO_WM_BEAUTIFY_FLAG" val="#wm#"/>
</p:tagLst>
</file>

<file path=ppt/tags/tag117.xml><?xml version="1.0" encoding="utf-8"?>
<p:tagLst xmlns:p="http://schemas.openxmlformats.org/presentationml/2006/main">
  <p:tag name="KSO_WM_UNIT_ISCONTENTSTITLE" val="0"/>
  <p:tag name="KSO_WM_UNIT_ISNUMDGMTITLE" val="0"/>
  <p:tag name="KSO_WM_UNIT_PRESET_TEXT" val="年中总结"/>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4973_1*a*1"/>
  <p:tag name="KSO_WM_TEMPLATE_CATEGORY" val="custom"/>
  <p:tag name="KSO_WM_TEMPLATE_INDEX" val="20204973"/>
  <p:tag name="KSO_WM_UNIT_LAYERLEVEL" val="1"/>
  <p:tag name="KSO_WM_TAG_VERSION" val="1.0"/>
  <p:tag name="KSO_WM_BEAUTIFY_FLAG" val="#wm#"/>
</p:tagLst>
</file>

<file path=ppt/tags/tag118.xml><?xml version="1.0" encoding="utf-8"?>
<p:tagLst xmlns:p="http://schemas.openxmlformats.org/presentationml/2006/main">
  <p:tag name="KSO_WM_SLIDE_ID" val="custom20204973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973"/>
  <p:tag name="KSO_WM_SLIDE_LAYOUT" val="a_b"/>
  <p:tag name="KSO_WM_SLIDE_LAYOUT_CNT" val="1_3"/>
  <p:tag name="KSO_WM_TEMPLATE_THUMBS_INDEX" val="1、4、7、10、13、15、17、18、20、22、23、24、27、32、34、35、36"/>
  <p:tag name="KSO_WM_SLIDE_MODEL_TYPE" val="cover"/>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5"/>
  <p:tag name="KSO_WM_UNIT_ID" val="custom20204973_3*i*5"/>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USESOURCEFORMAT_APPLY"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4"/>
  <p:tag name="KSO_WM_UNIT_ID" val="custom20204973_3*i*4"/>
  <p:tag name="KSO_WM_TEMPLATE_CATEGORY" val="custom"/>
  <p:tag name="KSO_WM_TEMPLATE_INDEX" val="20204973"/>
  <p:tag name="KSO_WM_UNIT_LAYERLEVEL" val="1"/>
  <p:tag name="KSO_WM_TAG_VERSION" val="1.0"/>
  <p:tag name="KSO_WM_BEAUTIFY_FLAG" val="#wm#"/>
  <p:tag name="KSO_WM_UNIT_LINE_FORE_SCHEMECOLOR_INDEX" val="5"/>
  <p:tag name="KSO_WM_UNIT_LINE_FILL_TYPE" val="2"/>
  <p:tag name="KSO_WM_UNIT_USESOURCEFORMAT_APPLY" val="1"/>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custom20204973_3*l_h_i*1_1_1"/>
  <p:tag name="KSO_WM_TEMPLATE_CATEGORY" val="custom"/>
  <p:tag name="KSO_WM_TEMPLATE_INDEX" val="20204973"/>
  <p:tag name="KSO_WM_UNIT_LAYERLEVEL" val="1_1_1"/>
  <p:tag name="KSO_WM_TAG_VERSION" val="1.0"/>
  <p:tag name="KSO_WM_BEAUTIFY_FLAG" val="#wm#"/>
  <p:tag name="KSO_WM_UNIT_TEXT_FILL_FORE_SCHEMECOLOR_INDEX" val="5"/>
  <p:tag name="KSO_WM_UNIT_TEXT_FILL_TYPE" val="1"/>
  <p:tag name="KSO_WM_UNIT_USESOURCEFORMAT_APPLY" val="1"/>
</p:tagLst>
</file>

<file path=ppt/tags/tag122.xml><?xml version="1.0" encoding="utf-8"?>
<p:tagLst xmlns:p="http://schemas.openxmlformats.org/presentationml/2006/main">
  <p:tag name="KSO_WM_UNIT_COLOR_SCHEME_SHAPE_ID" val="132"/>
  <p:tag name="KSO_WM_UNIT_COLOR_SCHEME_PARENT_PAGE" val="0_4"/>
  <p:tag name="KSO_WM_UNIT_SUBTYPE" val="a"/>
  <p:tag name="KSO_WM_UNIT_PRESET_TEXT" val="单击此处添加文本具体内容，简明扼要的阐述您的观点。根据需要可酌情增减文字，以便观者准确的理解您传达的思想。"/>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custom20204973_3*l_h_f*1_1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custom20204973_3*l_h_i*1_2_1"/>
  <p:tag name="KSO_WM_TEMPLATE_CATEGORY" val="custom"/>
  <p:tag name="KSO_WM_TEMPLATE_INDEX" val="20204973"/>
  <p:tag name="KSO_WM_UNIT_LAYERLEVEL" val="1_1_1"/>
  <p:tag name="KSO_WM_TAG_VERSION" val="1.0"/>
  <p:tag name="KSO_WM_BEAUTIFY_FLAG" val="#wm#"/>
  <p:tag name="KSO_WM_UNIT_TEXT_FILL_FORE_SCHEMECOLOR_INDEX" val="5"/>
  <p:tag name="KSO_WM_UNIT_TEXT_FILL_TYPE" val="1"/>
  <p:tag name="KSO_WM_UNIT_USESOURCEFORMAT_APPLY" val="1"/>
</p:tagLst>
</file>

<file path=ppt/tags/tag124.xml><?xml version="1.0" encoding="utf-8"?>
<p:tagLst xmlns:p="http://schemas.openxmlformats.org/presentationml/2006/main">
  <p:tag name="KSO_WM_UNIT_COLOR_SCHEME_SHAPE_ID" val="132"/>
  <p:tag name="KSO_WM_UNIT_COLOR_SCHEME_PARENT_PAGE" val="0_4"/>
  <p:tag name="KSO_WM_UNIT_SUBTYPE" val="a"/>
  <p:tag name="KSO_WM_UNIT_PRESET_TEXT" val="单击此处添加文本具体内容，简明扼要的阐述您的观点。根据需要可酌情增减文字，以便观者准确的理解您传达的思想。"/>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custom20204973_3*l_h_f*1_2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custom20204973_3*l_h_i*1_3_1"/>
  <p:tag name="KSO_WM_TEMPLATE_CATEGORY" val="custom"/>
  <p:tag name="KSO_WM_TEMPLATE_INDEX" val="20204973"/>
  <p:tag name="KSO_WM_UNIT_LAYERLEVEL" val="1_1_1"/>
  <p:tag name="KSO_WM_TAG_VERSION" val="1.0"/>
  <p:tag name="KSO_WM_BEAUTIFY_FLAG" val="#wm#"/>
  <p:tag name="KSO_WM_UNIT_TEXT_FILL_FORE_SCHEMECOLOR_INDEX" val="5"/>
  <p:tag name="KSO_WM_UNIT_TEXT_FILL_TYPE" val="1"/>
  <p:tag name="KSO_WM_UNIT_USESOURCEFORMAT_APPLY" val="1"/>
</p:tagLst>
</file>

<file path=ppt/tags/tag126.xml><?xml version="1.0" encoding="utf-8"?>
<p:tagLst xmlns:p="http://schemas.openxmlformats.org/presentationml/2006/main">
  <p:tag name="KSO_WM_UNIT_COLOR_SCHEME_SHAPE_ID" val="132"/>
  <p:tag name="KSO_WM_UNIT_COLOR_SCHEME_PARENT_PAGE" val="0_4"/>
  <p:tag name="KSO_WM_UNIT_SUBTYPE" val="a"/>
  <p:tag name="KSO_WM_UNIT_PRESET_TEXT" val="单击此处添加文本具体内容，简明扼要的阐述您的观点。根据需要可酌情增减文字，以便观者准确的理解您传达的思想。"/>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custom20204973_3*l_h_f*1_3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27.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4973_3*a*1"/>
  <p:tag name="KSO_WM_TEMPLATE_CATEGORY" val="custom"/>
  <p:tag name="KSO_WM_TEMPLATE_INDEX" val="20204973"/>
  <p:tag name="KSO_WM_UNIT_LAYERLEVEL" val="1"/>
  <p:tag name="KSO_WM_TAG_VERSION" val="1.0"/>
  <p:tag name="KSO_WM_BEAUTIFY_FLAG" val="#wm#"/>
  <p:tag name="KSO_WM_UNIT_TEXT_FILL_FORE_SCHEMECOLOR_INDEX" val="13"/>
  <p:tag name="KSO_WM_UNIT_TEXT_FILL_TYPE" val="1"/>
  <p:tag name="KSO_WM_UNIT_USESOURCEFORMAT_APPLY" val="1"/>
</p:tagLst>
</file>

<file path=ppt/tags/tag128.xml><?xml version="1.0" encoding="utf-8"?>
<p:tagLst xmlns:p="http://schemas.openxmlformats.org/presentationml/2006/main">
  <p:tag name="KSO_WM_SLIDE_ID" val="custom20204973_3"/>
  <p:tag name="KSO_WM_TEMPLATE_SUBCATEGORY" val="0"/>
  <p:tag name="KSO_WM_TEMPLATE_MASTER_TYPE" val="1"/>
  <p:tag name="KSO_WM_TEMPLATE_COLOR_TYPE" val="1"/>
  <p:tag name="KSO_WM_SLIDE_TYPE" val="contents"/>
  <p:tag name="KSO_WM_SLIDE_SUBTYPE" val="diag"/>
  <p:tag name="KSO_WM_SLIDE_ITEM_CNT" val="3"/>
  <p:tag name="KSO_WM_SLIDE_INDEX" val="3"/>
  <p:tag name="KSO_WM_DIAGRAM_GROUP_CODE" val="l1-1"/>
  <p:tag name="KSO_WM_SLIDE_DIAGTYPE" val="l"/>
  <p:tag name="KSO_WM_TAG_VERSION" val="1.0"/>
  <p:tag name="KSO_WM_BEAUTIFY_FLAG" val="#wm#"/>
  <p:tag name="KSO_WM_TEMPLATE_CATEGORY" val="custom"/>
  <p:tag name="KSO_WM_TEMPLATE_INDEX" val="20204973"/>
  <p:tag name="KSO_WM_SLIDE_LAYOUT" val="a_b_l"/>
  <p:tag name="KSO_WM_SLIDE_LAYOUT_CNT" val="1_1_1"/>
</p:tagLst>
</file>

<file path=ppt/tags/tag12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4973_7*a*1"/>
  <p:tag name="KSO_WM_TEMPLATE_CATEGORY" val="custom"/>
  <p:tag name="KSO_WM_TEMPLATE_INDEX" val="2020497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SLIDE_ID" val="custom20204973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973"/>
  <p:tag name="KSO_WM_SLIDE_LAYOUT" val="a_b_e"/>
  <p:tag name="KSO_WM_SLIDE_LAYOUT_CNT" val="1_1_1"/>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
  <p:tag name="KSO_WM_UNIT_ID" val="custom20204973_8*i*1"/>
  <p:tag name="KSO_WM_TEMPLATE_CATEGORY" val="custom"/>
  <p:tag name="KSO_WM_TEMPLATE_INDEX" val="20204973"/>
  <p:tag name="KSO_WM_UNIT_LAYERLEVEL" val="1"/>
  <p:tag name="KSO_WM_TAG_VERSION" val="1.0"/>
  <p:tag name="KSO_WM_BEAUTIFY_FLAG" val="#wm#"/>
  <p:tag name="KSO_WM_UNIT_USESOURCEFORMAT_APPLY" val="1"/>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8"/>
  <p:tag name="KSO_WM_UNIT_ID" val="custom20204973_8*i*8"/>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9"/>
  <p:tag name="KSO_WM_UNIT_ID" val="custom20204973_8*i*9"/>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0"/>
  <p:tag name="KSO_WM_UNIT_ID" val="custom20204973_8*i*10"/>
  <p:tag name="KSO_WM_TEMPLATE_CATEGORY" val="custom"/>
  <p:tag name="KSO_WM_TEMPLATE_INDEX" val="20204973"/>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1"/>
  <p:tag name="KSO_WM_UNIT_ID" val="custom20204973_8*i*11"/>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SHADOW_SCHEMECOLOR_INDEX" val="5"/>
  <p:tag name="KSO_WM_UNIT_TEXT_FILL_FORE_SCHEMECOLOR_INDEX" val="2"/>
  <p:tag name="KSO_WM_UNIT_TEXT_FILL_TYPE" val="1"/>
  <p:tag name="KSO_WM_UNIT_USESOURCEFORMAT_APPLY" val="1"/>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2"/>
  <p:tag name="KSO_WM_UNIT_ID" val="custom20204973_8*i*12"/>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4973_8*i*2"/>
  <p:tag name="KSO_WM_TEMPLATE_CATEGORY" val="custom"/>
  <p:tag name="KSO_WM_TEMPLATE_INDEX" val="20204973"/>
  <p:tag name="KSO_WM_UNIT_LAYERLEVEL" val="1"/>
  <p:tag name="KSO_WM_TAG_VERSION" val="1.0"/>
  <p:tag name="KSO_WM_BEAUTIFY_FLAG" val="#wm#"/>
  <p:tag name="KSO_WM_UNIT_FILL_FORE_SCHEMECOLOR_INDEX" val="6"/>
  <p:tag name="KSO_WM_UNIT_FILL_TYPE" val="1"/>
  <p:tag name="KSO_WM_UNIT_SHADOW_SCHEMECOLOR_INDEX" val="5"/>
  <p:tag name="KSO_WM_UNIT_TEXT_FILL_FORE_SCHEMECOLOR_INDEX" val="2"/>
  <p:tag name="KSO_WM_UNIT_TEXT_FILL_TYPE" val="1"/>
  <p:tag name="KSO_WM_UNIT_USESOURCEFORMAT_APPLY" val="1"/>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3"/>
  <p:tag name="KSO_WM_UNIT_ID" val="custom20204973_8*i*3"/>
  <p:tag name="KSO_WM_TEMPLATE_CATEGORY" val="custom"/>
  <p:tag name="KSO_WM_TEMPLATE_INDEX" val="20204973"/>
  <p:tag name="KSO_WM_UNIT_LAYERLEVEL" val="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1"/>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4973_8*i*4"/>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USESOURCEFORMAT_APPLY"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VALUE" val="58"/>
  <p:tag name="KSO_WM_UNIT_HIGHLIGHT" val="0"/>
  <p:tag name="KSO_WM_UNIT_COMPATIBLE" val="0"/>
  <p:tag name="KSO_WM_UNIT_DIAGRAM_ISNUMVISUAL" val="0"/>
  <p:tag name="KSO_WM_UNIT_DIAGRAM_ISREFERUNIT" val="0"/>
  <p:tag name="KSO_WM_DIAGRAM_GROUP_CODE" val="l1-2"/>
  <p:tag name="KSO_WM_UNIT_TYPE" val="l_h_f"/>
  <p:tag name="KSO_WM_UNIT_INDEX" val="1_1_1"/>
  <p:tag name="KSO_WM_UNIT_ID" val="custom20204973_8*l_h_f*1_1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41.xml><?xml version="1.0" encoding="utf-8"?>
<p:tagLst xmlns:p="http://schemas.openxmlformats.org/presentationml/2006/main">
  <p:tag name="KSO_WM_UNIT_ISCONTENTSTITLE" val="0"/>
  <p:tag name="KSO_WM_UNIT_ISNUMDGMTITLE" val="0"/>
  <p:tag name="KSO_WM_UNIT_PRESET_TEXT" val="点击添加标题"/>
  <p:tag name="KSO_WM_UNIT_NOCLEAR" val="0"/>
  <p:tag name="KSO_WM_UNIT_HIGHLIGHT" val="0"/>
  <p:tag name="KSO_WM_UNIT_COMPATIBLE" val="0"/>
  <p:tag name="KSO_WM_UNIT_DIAGRAM_ISNUMVISUAL" val="0"/>
  <p:tag name="KSO_WM_UNIT_DIAGRAM_ISREFERUNIT" val="0"/>
  <p:tag name="KSO_WM_DIAGRAM_GROUP_CODE" val="l1-2"/>
  <p:tag name="KSO_WM_UNIT_TYPE" val="l_h_a"/>
  <p:tag name="KSO_WM_UNIT_INDEX" val="1_1_1"/>
  <p:tag name="KSO_WM_UNIT_ID" val="custom20204973_8*l_h_a*1_1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42.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VALUE" val="58"/>
  <p:tag name="KSO_WM_UNIT_HIGHLIGHT" val="0"/>
  <p:tag name="KSO_WM_UNIT_COMPATIBLE" val="0"/>
  <p:tag name="KSO_WM_UNIT_DIAGRAM_ISNUMVISUAL" val="0"/>
  <p:tag name="KSO_WM_UNIT_DIAGRAM_ISREFERUNIT" val="0"/>
  <p:tag name="KSO_WM_DIAGRAM_GROUP_CODE" val="l1-2"/>
  <p:tag name="KSO_WM_UNIT_TYPE" val="l_h_f"/>
  <p:tag name="KSO_WM_UNIT_INDEX" val="1_2_1"/>
  <p:tag name="KSO_WM_UNIT_ID" val="custom20204973_8*l_h_f*1_2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43.xml><?xml version="1.0" encoding="utf-8"?>
<p:tagLst xmlns:p="http://schemas.openxmlformats.org/presentationml/2006/main">
  <p:tag name="KSO_WM_SLIDE_LAYOUT_INFO" val="{&quot;direction&quot;:0,&quot;horizontalAlign&quot;:-1,&quot;verticalAlign&quot;:-1,&quot;type&quot;:0,&quot;diagramDirection&quot;:0,&quot;canSetOverLayout&quot;:0,&quot;isOverLayout&quot;:0,&quot;margin&quot;:{&quot;left&quot;:1.69,&quot;top&quot;:1.69,&quot;right&quot;:1.69,&quot;bottom&quot;:1.69},&quot;edge&quot;:{&quot;left&quot;:true,&quot;top&quot;:true,&quot;right&quot;:true,&quot;bottom&quot;:true},&quot;backgroundInfo&quot;:[{&quot;type&quot;:&quot;general&quot;,&quot;left&quot;:0.0,&quot;top&quot;:0.0,&quot;right&quot;:0.0,&quot;bottom&quot;:0.0,&quot;leftAbs&quot;:false,&quot;topAbs&quot;:false,&quot;rightAbs&quot;:false,&quot;bottomAbs&quot;:false}]}"/>
  <p:tag name="KSO_WM_SLIDE_CAN_ADD_NAVIGATION" val="1"/>
  <p:tag name="KSO_WM_SLIDE_BACKGROUND" val="[&quot;general&quot;]"/>
  <p:tag name="KSO_WM_SLIDE_RATIO" val="1.777778"/>
  <p:tag name="KSO_WM_SLIDE_ID" val="custom20204973_8"/>
  <p:tag name="KSO_WM_TEMPLATE_SUBCATEGORY" val="0"/>
  <p:tag name="KSO_WM_TEMPLATE_MASTER_TYPE" val="1"/>
  <p:tag name="KSO_WM_TEMPLATE_COLOR_TYPE" val="1"/>
  <p:tag name="KSO_WM_SLIDE_TYPE" val="text"/>
  <p:tag name="KSO_WM_SLIDE_SUBTYPE" val="diag"/>
  <p:tag name="KSO_WM_SLIDE_ITEM_CNT" val="2"/>
  <p:tag name="KSO_WM_SLIDE_INDEX" val="8"/>
  <p:tag name="KSO_WM_SLIDE_SIZE" val="547.8*235.224"/>
  <p:tag name="KSO_WM_SLIDE_POSITION" val="326.681*201.381"/>
  <p:tag name="KSO_WM_DIAGRAM_GROUP_CODE" val="l1-2"/>
  <p:tag name="KSO_WM_SLIDE_DIAGTYPE" val="l"/>
  <p:tag name="KSO_WM_TAG_VERSION" val="1.0"/>
  <p:tag name="KSO_WM_BEAUTIFY_FLAG" val="#wm#"/>
  <p:tag name="KSO_WM_TEMPLATE_CATEGORY" val="custom"/>
  <p:tag name="KSO_WM_TEMPLATE_INDEX" val="20204973"/>
  <p:tag name="KSO_WM_SLIDE_LAYOUT" val="a_l"/>
  <p:tag name="KSO_WM_SLIDE_LAYOUT_CNT" val="1_1"/>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
  <p:tag name="KSO_WM_UNIT_ID" val="custom20204973_9*i*1"/>
  <p:tag name="KSO_WM_TEMPLATE_CATEGORY" val="custom"/>
  <p:tag name="KSO_WM_TEMPLATE_INDEX" val="20204973"/>
  <p:tag name="KSO_WM_UNIT_LAYERLEVEL" val="1"/>
  <p:tag name="KSO_WM_TAG_VERSION" val="1.0"/>
  <p:tag name="KSO_WM_BEAUTIFY_FLAG" val="#wm#"/>
  <p:tag name="KSO_WM_UNIT_USESOURCEFORMAT_APPLY" val="1"/>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0"/>
  <p:tag name="KSO_WM_UNIT_ID" val="custom20204973_9*i*10"/>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1"/>
  <p:tag name="KSO_WM_UNIT_ID" val="custom20204973_9*i*11"/>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2"/>
  <p:tag name="KSO_WM_UNIT_ID" val="custom20204973_9*i*12"/>
  <p:tag name="KSO_WM_TEMPLATE_CATEGORY" val="custom"/>
  <p:tag name="KSO_WM_TEMPLATE_INDEX" val="20204973"/>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3"/>
  <p:tag name="KSO_WM_UNIT_ID" val="custom20204973_9*i*13"/>
  <p:tag name="KSO_WM_TEMPLATE_CATEGORY" val="custom"/>
  <p:tag name="KSO_WM_TEMPLATE_INDEX" val="20204973"/>
  <p:tag name="KSO_WM_UNIT_LAYERLEVEL" val="1"/>
  <p:tag name="KSO_WM_TAG_VERSION" val="1.0"/>
  <p:tag name="KSO_WM_BEAUTIFY_FLAG" val="#wm#"/>
  <p:tag name="KSO_WM_UNIT_USESOURCEFORMAT_APPLY" val="1"/>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4973_9*i*2"/>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SHADOW_SCHEMECOLOR_INDEX" val="5"/>
  <p:tag name="KSO_WM_UNIT_TEXT_FILL_FORE_SCHEMECOLOR_INDEX" val="2"/>
  <p:tag name="KSO_WM_UNIT_TEXT_FILL_TYPE" val="1"/>
  <p:tag name="KSO_WM_UNIT_USESOURCEFORMAT_APPLY"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3"/>
  <p:tag name="KSO_WM_UNIT_ID" val="custom20204973_9*i*3"/>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4973_9*i*4"/>
  <p:tag name="KSO_WM_TEMPLATE_CATEGORY" val="custom"/>
  <p:tag name="KSO_WM_TEMPLATE_INDEX" val="20204973"/>
  <p:tag name="KSO_WM_UNIT_LAYERLEVEL" val="1"/>
  <p:tag name="KSO_WM_TAG_VERSION" val="1.0"/>
  <p:tag name="KSO_WM_BEAUTIFY_FLAG" val="#wm#"/>
  <p:tag name="KSO_WM_UNIT_USESOURCEFORMAT_APPLY" val="1"/>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5"/>
  <p:tag name="KSO_WM_UNIT_ID" val="custom20204973_9*i*5"/>
  <p:tag name="KSO_WM_TEMPLATE_CATEGORY" val="custom"/>
  <p:tag name="KSO_WM_TEMPLATE_INDEX" val="20204973"/>
  <p:tag name="KSO_WM_UNIT_LAYERLEVEL" val="1"/>
  <p:tag name="KSO_WM_TAG_VERSION" val="1.0"/>
  <p:tag name="KSO_WM_BEAUTIFY_FLAG" val="#wm#"/>
  <p:tag name="KSO_WM_UNIT_FILL_FORE_SCHEMECOLOR_INDEX" val="6"/>
  <p:tag name="KSO_WM_UNIT_FILL_TYPE" val="1"/>
  <p:tag name="KSO_WM_UNIT_SHADOW_SCHEMECOLOR_INDEX" val="5"/>
  <p:tag name="KSO_WM_UNIT_TEXT_FILL_FORE_SCHEMECOLOR_INDEX" val="2"/>
  <p:tag name="KSO_WM_UNIT_TEXT_FILL_TYPE" val="1"/>
  <p:tag name="KSO_WM_UNIT_USESOURCEFORMAT_APPLY" val="1"/>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6"/>
  <p:tag name="KSO_WM_UNIT_ID" val="custom20204973_9*i*6"/>
  <p:tag name="KSO_WM_TEMPLATE_CATEGORY" val="custom"/>
  <p:tag name="KSO_WM_TEMPLATE_INDEX" val="20204973"/>
  <p:tag name="KSO_WM_UNIT_LAYERLEVEL" val="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1"/>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l_i"/>
  <p:tag name="KSO_WM_UNIT_INDEX" val="1_1"/>
  <p:tag name="KSO_WM_UNIT_ID" val="custom20204973_9*l_i*1_1"/>
  <p:tag name="KSO_WM_TEMPLATE_CATEGORY" val="custom"/>
  <p:tag name="KSO_WM_TEMPLATE_INDEX" val="20204973"/>
  <p:tag name="KSO_WM_UNIT_LAYERLEVEL" val="1_1"/>
  <p:tag name="KSO_WM_TAG_VERSION" val="1.0"/>
  <p:tag name="KSO_WM_BEAUTIFY_FLAG" val="#wm#"/>
  <p:tag name="KSO_WM_UNIT_LINE_FORE_SCHEMECOLOR_INDEX" val="14"/>
  <p:tag name="KSO_WM_UNIT_LINE_FILL_TYPE" val="2"/>
  <p:tag name="KSO_WM_UNIT_USESOURCEFORMAT_APPLY" val="1"/>
</p:tagLst>
</file>

<file path=ppt/tags/tag155.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2"/>
  <p:tag name="KSO_WM_UNIT_TYPE" val="l_h_f"/>
  <p:tag name="KSO_WM_UNIT_INDEX" val="1_1_1"/>
  <p:tag name="KSO_WM_UNIT_ID" val="custom20204973_9*l_h_f*1_1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56.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2"/>
  <p:tag name="KSO_WM_UNIT_TYPE" val="l_h_f"/>
  <p:tag name="KSO_WM_UNIT_INDEX" val="1_3_1"/>
  <p:tag name="KSO_WM_UNIT_ID" val="custom20204973_9*l_h_f*1_3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57.xml><?xml version="1.0" encoding="utf-8"?>
<p:tagLst xmlns:p="http://schemas.openxmlformats.org/presentationml/2006/main">
  <p:tag name="KSO_WM_UNIT_ISCONTENTSTITLE" val="0"/>
  <p:tag name="KSO_WM_UNIT_ISNUMDGMTITLE" val="0"/>
  <p:tag name="KSO_WM_UNIT_PRESET_TEXT" val="点击添加标题"/>
  <p:tag name="KSO_WM_UNIT_NOCLEAR" val="0"/>
  <p:tag name="KSO_WM_UNIT_HIGHLIGHT" val="0"/>
  <p:tag name="KSO_WM_UNIT_COMPATIBLE" val="0"/>
  <p:tag name="KSO_WM_UNIT_DIAGRAM_ISNUMVISUAL" val="0"/>
  <p:tag name="KSO_WM_UNIT_DIAGRAM_ISREFERUNIT" val="0"/>
  <p:tag name="KSO_WM_DIAGRAM_GROUP_CODE" val="l1-2"/>
  <p:tag name="KSO_WM_UNIT_TYPE" val="l_h_a"/>
  <p:tag name="KSO_WM_UNIT_INDEX" val="1_3_1"/>
  <p:tag name="KSO_WM_UNIT_ID" val="custom20204973_9*l_h_a*1_3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l_i"/>
  <p:tag name="KSO_WM_UNIT_INDEX" val="1_3"/>
  <p:tag name="KSO_WM_UNIT_ID" val="custom20204973_9*l_i*1_3"/>
  <p:tag name="KSO_WM_TEMPLATE_CATEGORY" val="custom"/>
  <p:tag name="KSO_WM_TEMPLATE_INDEX" val="20204973"/>
  <p:tag name="KSO_WM_UNIT_LAYERLEVEL" val="1_1"/>
  <p:tag name="KSO_WM_TAG_VERSION" val="1.0"/>
  <p:tag name="KSO_WM_BEAUTIFY_FLAG" val="#wm#"/>
  <p:tag name="KSO_WM_UNIT_LINE_FORE_SCHEMECOLOR_INDEX" val="14"/>
  <p:tag name="KSO_WM_UNIT_LINE_FILL_TYPE" val="2"/>
  <p:tag name="KSO_WM_UNIT_USESOURCEFORMAT_APPLY" val="1"/>
</p:tagLst>
</file>

<file path=ppt/tags/tag159.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2"/>
  <p:tag name="KSO_WM_UNIT_TYPE" val="l_h_f"/>
  <p:tag name="KSO_WM_UNIT_INDEX" val="1_2_1"/>
  <p:tag name="KSO_WM_UNIT_ID" val="custom20204973_9*l_h_f*1_2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ISCONTENTSTITLE" val="0"/>
  <p:tag name="KSO_WM_UNIT_ISNUMDGMTITLE" val="0"/>
  <p:tag name="KSO_WM_UNIT_PRESET_TEXT" val="点击添加标题"/>
  <p:tag name="KSO_WM_UNIT_NOCLEAR" val="0"/>
  <p:tag name="KSO_WM_UNIT_HIGHLIGHT" val="0"/>
  <p:tag name="KSO_WM_UNIT_COMPATIBLE" val="0"/>
  <p:tag name="KSO_WM_UNIT_DIAGRAM_ISNUMVISUAL" val="0"/>
  <p:tag name="KSO_WM_UNIT_DIAGRAM_ISREFERUNIT" val="0"/>
  <p:tag name="KSO_WM_DIAGRAM_GROUP_CODE" val="l1-2"/>
  <p:tag name="KSO_WM_UNIT_TYPE" val="l_h_a"/>
  <p:tag name="KSO_WM_UNIT_INDEX" val="1_1_1"/>
  <p:tag name="KSO_WM_UNIT_ID" val="custom20204973_9*l_h_a*1_1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7"/>
  <p:tag name="KSO_WM_UNIT_ID" val="custom20204973_9*i*7"/>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8"/>
  <p:tag name="KSO_WM_UNIT_ID" val="custom20204973_9*i*8"/>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9"/>
  <p:tag name="KSO_WM_UNIT_ID" val="custom20204973_9*i*9"/>
  <p:tag name="KSO_WM_TEMPLATE_CATEGORY" val="custom"/>
  <p:tag name="KSO_WM_TEMPLATE_INDEX" val="20204973"/>
  <p:tag name="KSO_WM_UNIT_LAYERLEVEL" val="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1"/>
</p:tagLst>
</file>

<file path=ppt/tags/tag164.xml><?xml version="1.0" encoding="utf-8"?>
<p:tagLst xmlns:p="http://schemas.openxmlformats.org/presentationml/2006/main">
  <p:tag name="KSO_WM_SLIDE_LAYOUT_INFO" val="{&quot;direction&quot;:0,&quot;horizontalAlign&quot;:-1,&quot;verticalAlign&quot;:-1,&quot;type&quot;:0,&quot;diagramDirection&quot;:0,&quot;canSetOverLayout&quot;:0,&quot;isOverLayout&quot;:0,&quot;margin&quot;:{&quot;left&quot;:1.69,&quot;top&quot;:1.69,&quot;right&quot;:1.69,&quot;bottom&quot;:1.69},&quot;edge&quot;:{&quot;left&quot;:true,&quot;top&quot;:true,&quot;right&quot;:true,&quot;bottom&quot;:true},&quot;backgroundInfo&quot;:[{&quot;type&quot;:&quot;general&quot;,&quot;left&quot;:0.0,&quot;top&quot;:0.0,&quot;right&quot;:0.0,&quot;bottom&quot;:0.0,&quot;leftAbs&quot;:false,&quot;topAbs&quot;:false,&quot;rightAbs&quot;:false,&quot;bottomAbs&quot;:false}]}"/>
  <p:tag name="KSO_WM_SLIDE_CAN_ADD_NAVIGATION" val="1"/>
  <p:tag name="KSO_WM_SLIDE_BACKGROUND" val="[&quot;general&quot;]"/>
  <p:tag name="KSO_WM_SLIDE_RATIO" val="1.777778"/>
  <p:tag name="KSO_WM_SLIDE_ID" val="custom20204973_9"/>
  <p:tag name="KSO_WM_TEMPLATE_SUBCATEGORY" val="0"/>
  <p:tag name="KSO_WM_TEMPLATE_MASTER_TYPE" val="1"/>
  <p:tag name="KSO_WM_TEMPLATE_COLOR_TYPE" val="1"/>
  <p:tag name="KSO_WM_SLIDE_TYPE" val="text"/>
  <p:tag name="KSO_WM_SLIDE_SUBTYPE" val="diag"/>
  <p:tag name="KSO_WM_SLIDE_ITEM_CNT" val="3"/>
  <p:tag name="KSO_WM_SLIDE_INDEX" val="9"/>
  <p:tag name="KSO_WM_SLIDE_SIZE" val="547.8*331.05"/>
  <p:tag name="KSO_WM_SLIDE_POSITION" val="326.681*142.7"/>
  <p:tag name="KSO_WM_DIAGRAM_GROUP_CODE" val="l1-2"/>
  <p:tag name="KSO_WM_SLIDE_DIAGTYPE" val="l"/>
  <p:tag name="KSO_WM_TAG_VERSION" val="1.0"/>
  <p:tag name="KSO_WM_BEAUTIFY_FLAG" val="#wm#"/>
  <p:tag name="KSO_WM_TEMPLATE_CATEGORY" val="custom"/>
  <p:tag name="KSO_WM_TEMPLATE_INDEX" val="20204973"/>
  <p:tag name="KSO_WM_SLIDE_LAYOUT" val="a_l"/>
  <p:tag name="KSO_WM_SLIDE_LAYOUT_CNT" val="1_1"/>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
  <p:tag name="KSO_WM_UNIT_ID" val="custom20204973_10*i*1"/>
  <p:tag name="KSO_WM_TEMPLATE_CATEGORY" val="custom"/>
  <p:tag name="KSO_WM_TEMPLATE_INDEX" val="20204973"/>
  <p:tag name="KSO_WM_UNIT_LAYERLEVEL" val="1"/>
  <p:tag name="KSO_WM_TAG_VERSION" val="1.0"/>
  <p:tag name="KSO_WM_BEAUTIFY_FLAG" val="#wm#"/>
  <p:tag name="KSO_WM_UNIT_USESOURCEFORMAT_APPLY" val="1"/>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0"/>
  <p:tag name="KSO_WM_UNIT_ID" val="custom20204973_10*i*10"/>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1"/>
  <p:tag name="KSO_WM_UNIT_ID" val="custom20204973_10*i*11"/>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2"/>
  <p:tag name="KSO_WM_UNIT_ID" val="custom20204973_10*i*12"/>
  <p:tag name="KSO_WM_TEMPLATE_CATEGORY" val="custom"/>
  <p:tag name="KSO_WM_TEMPLATE_INDEX" val="20204973"/>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3"/>
  <p:tag name="KSO_WM_UNIT_ID" val="custom20204973_10*i*13"/>
  <p:tag name="KSO_WM_TEMPLATE_CATEGORY" val="custom"/>
  <p:tag name="KSO_WM_TEMPLATE_INDEX" val="20204973"/>
  <p:tag name="KSO_WM_UNIT_LAYERLEVEL" val="1"/>
  <p:tag name="KSO_WM_TAG_VERSION" val="1.0"/>
  <p:tag name="KSO_WM_BEAUTIFY_FLAG" val="#wm#"/>
  <p:tag name="KSO_WM_UNIT_USESOURCEFORMAT_APPLY"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4973_10*i*2"/>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SHADOW_SCHEMECOLOR_INDEX" val="5"/>
  <p:tag name="KSO_WM_UNIT_TEXT_FILL_FORE_SCHEMECOLOR_INDEX" val="2"/>
  <p:tag name="KSO_WM_UNIT_TEXT_FILL_TYPE" val="1"/>
  <p:tag name="KSO_WM_UNIT_USESOURCEFORMAT_APPLY" val="1"/>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3"/>
  <p:tag name="KSO_WM_UNIT_ID" val="custom20204973_10*i*3"/>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4973_10*i*4"/>
  <p:tag name="KSO_WM_TEMPLATE_CATEGORY" val="custom"/>
  <p:tag name="KSO_WM_TEMPLATE_INDEX" val="20204973"/>
  <p:tag name="KSO_WM_UNIT_LAYERLEVEL" val="1"/>
  <p:tag name="KSO_WM_TAG_VERSION" val="1.0"/>
  <p:tag name="KSO_WM_BEAUTIFY_FLAG" val="#wm#"/>
  <p:tag name="KSO_WM_UNIT_USESOURCEFORMAT_APPLY" val="1"/>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5"/>
  <p:tag name="KSO_WM_UNIT_ID" val="custom20204973_10*i*5"/>
  <p:tag name="KSO_WM_TEMPLATE_CATEGORY" val="custom"/>
  <p:tag name="KSO_WM_TEMPLATE_INDEX" val="20204973"/>
  <p:tag name="KSO_WM_UNIT_LAYERLEVEL" val="1"/>
  <p:tag name="KSO_WM_TAG_VERSION" val="1.0"/>
  <p:tag name="KSO_WM_BEAUTIFY_FLAG" val="#wm#"/>
  <p:tag name="KSO_WM_UNIT_FILL_FORE_SCHEMECOLOR_INDEX" val="6"/>
  <p:tag name="KSO_WM_UNIT_FILL_TYPE" val="1"/>
  <p:tag name="KSO_WM_UNIT_SHADOW_SCHEMECOLOR_INDEX" val="5"/>
  <p:tag name="KSO_WM_UNIT_TEXT_FILL_FORE_SCHEMECOLOR_INDEX" val="2"/>
  <p:tag name="KSO_WM_UNIT_TEXT_FILL_TYPE" val="1"/>
  <p:tag name="KSO_WM_UNIT_USESOURCEFORMAT_APPLY" val="1"/>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6"/>
  <p:tag name="KSO_WM_UNIT_ID" val="custom20204973_10*i*6"/>
  <p:tag name="KSO_WM_TEMPLATE_CATEGORY" val="custom"/>
  <p:tag name="KSO_WM_TEMPLATE_INDEX" val="20204973"/>
  <p:tag name="KSO_WM_UNIT_LAYERLEVEL" val="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1"/>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7"/>
  <p:tag name="KSO_WM_UNIT_ID" val="custom20204973_10*i*7"/>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8"/>
  <p:tag name="KSO_WM_UNIT_ID" val="custom20204973_10*i*8"/>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9"/>
  <p:tag name="KSO_WM_UNIT_ID" val="custom20204973_10*i*9"/>
  <p:tag name="KSO_WM_TEMPLATE_CATEGORY" val="custom"/>
  <p:tag name="KSO_WM_TEMPLATE_INDEX" val="20204973"/>
  <p:tag name="KSO_WM_UNIT_LAYERLEVEL" val="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1"/>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l_i"/>
  <p:tag name="KSO_WM_UNIT_INDEX" val="1_4"/>
  <p:tag name="KSO_WM_UNIT_ID" val="custom20204973_10*l_i*1_4"/>
  <p:tag name="KSO_WM_TEMPLATE_CATEGORY" val="custom"/>
  <p:tag name="KSO_WM_TEMPLATE_INDEX" val="20204973"/>
  <p:tag name="KSO_WM_UNIT_LAYERLEVEL" val="1_1"/>
  <p:tag name="KSO_WM_TAG_VERSION" val="1.0"/>
  <p:tag name="KSO_WM_BEAUTIFY_FLAG" val="#wm#"/>
  <p:tag name="KSO_WM_UNIT_LINE_FORE_SCHEMECOLOR_INDEX" val="14"/>
  <p:tag name="KSO_WM_UNIT_LINE_FILL_TYPE" val="2"/>
  <p:tag name="KSO_WM_UNIT_USESOURCEFORMAT_APPLY" val="1"/>
</p:tagLst>
</file>

<file path=ppt/tags/tag179.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2"/>
  <p:tag name="KSO_WM_UNIT_TYPE" val="l_h_f"/>
  <p:tag name="KSO_WM_UNIT_INDEX" val="1_2_1"/>
  <p:tag name="KSO_WM_UNIT_ID" val="custom20204973_10*l_h_f*1_2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2"/>
  <p:tag name="KSO_WM_UNIT_TYPE" val="l_h_f"/>
  <p:tag name="KSO_WM_UNIT_INDEX" val="1_3_1"/>
  <p:tag name="KSO_WM_UNIT_ID" val="custom20204973_10*l_h_f*1_3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l_i"/>
  <p:tag name="KSO_WM_UNIT_INDEX" val="1_2"/>
  <p:tag name="KSO_WM_UNIT_ID" val="custom20204973_10*l_i*1_2"/>
  <p:tag name="KSO_WM_TEMPLATE_CATEGORY" val="custom"/>
  <p:tag name="KSO_WM_TEMPLATE_INDEX" val="20204973"/>
  <p:tag name="KSO_WM_UNIT_LAYERLEVEL" val="1_1"/>
  <p:tag name="KSO_WM_TAG_VERSION" val="1.0"/>
  <p:tag name="KSO_WM_BEAUTIFY_FLAG" val="#wm#"/>
  <p:tag name="KSO_WM_UNIT_LINE_FORE_SCHEMECOLOR_INDEX" val="14"/>
  <p:tag name="KSO_WM_UNIT_LINE_FILL_TYPE" val="2"/>
  <p:tag name="KSO_WM_UNIT_USESOURCEFORMAT_APPLY" val="1"/>
</p:tagLst>
</file>

<file path=ppt/tags/tag182.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2"/>
  <p:tag name="KSO_WM_UNIT_TYPE" val="l_h_f"/>
  <p:tag name="KSO_WM_UNIT_INDEX" val="1_1_1"/>
  <p:tag name="KSO_WM_UNIT_ID" val="custom20204973_10*l_h_f*1_1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83.xml><?xml version="1.0" encoding="utf-8"?>
<p:tagLst xmlns:p="http://schemas.openxmlformats.org/presentationml/2006/main">
  <p:tag name="KSO_WM_UNIT_ISCONTENTSTITLE" val="0"/>
  <p:tag name="KSO_WM_UNIT_ISNUMDGMTITLE" val="0"/>
  <p:tag name="KSO_WM_UNIT_PRESET_TEXT" val="点击添加标题"/>
  <p:tag name="KSO_WM_UNIT_NOCLEAR" val="0"/>
  <p:tag name="KSO_WM_UNIT_HIGHLIGHT" val="0"/>
  <p:tag name="KSO_WM_UNIT_COMPATIBLE" val="0"/>
  <p:tag name="KSO_WM_UNIT_DIAGRAM_ISNUMVISUAL" val="0"/>
  <p:tag name="KSO_WM_UNIT_DIAGRAM_ISREFERUNIT" val="0"/>
  <p:tag name="KSO_WM_DIAGRAM_GROUP_CODE" val="l1-2"/>
  <p:tag name="KSO_WM_UNIT_TYPE" val="l_h_a"/>
  <p:tag name="KSO_WM_UNIT_INDEX" val="1_1_1"/>
  <p:tag name="KSO_WM_UNIT_ID" val="custom20204973_10*l_h_a*1_1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l_i"/>
  <p:tag name="KSO_WM_UNIT_INDEX" val="1_1"/>
  <p:tag name="KSO_WM_UNIT_ID" val="custom20204973_10*l_i*1_1"/>
  <p:tag name="KSO_WM_TEMPLATE_CATEGORY" val="custom"/>
  <p:tag name="KSO_WM_TEMPLATE_INDEX" val="20204973"/>
  <p:tag name="KSO_WM_UNIT_LAYERLEVEL" val="1_1"/>
  <p:tag name="KSO_WM_TAG_VERSION" val="1.0"/>
  <p:tag name="KSO_WM_BEAUTIFY_FLAG" val="#wm#"/>
  <p:tag name="KSO_WM_UNIT_LINE_FORE_SCHEMECOLOR_INDEX" val="14"/>
  <p:tag name="KSO_WM_UNIT_LINE_FILL_TYPE" val="2"/>
  <p:tag name="KSO_WM_UNIT_USESOURCEFORMAT_APPLY" val="1"/>
</p:tagLst>
</file>

<file path=ppt/tags/tag185.xml><?xml version="1.0" encoding="utf-8"?>
<p:tagLst xmlns:p="http://schemas.openxmlformats.org/presentationml/2006/main">
  <p:tag name="KSO_WM_SLIDE_LAYOUT_INFO" val="{&quot;direction&quot;:0,&quot;horizontalAlign&quot;:-1,&quot;verticalAlign&quot;:-1,&quot;type&quot;:0,&quot;diagramDirection&quot;:0,&quot;canSetOverLayout&quot;:0,&quot;isOverLayout&quot;:0,&quot;margin&quot;:{&quot;left&quot;:1.69,&quot;top&quot;:1.69,&quot;right&quot;:1.69,&quot;bottom&quot;:1.69},&quot;edge&quot;:{&quot;left&quot;:true,&quot;top&quot;:true,&quot;right&quot;:true,&quot;bottom&quot;:true},&quot;backgroundInfo&quot;:[{&quot;type&quot;:&quot;general&quot;,&quot;left&quot;:0.0,&quot;top&quot;:0.0,&quot;right&quot;:0.0,&quot;bottom&quot;:0.0,&quot;leftAbs&quot;:false,&quot;topAbs&quot;:false,&quot;rightAbs&quot;:false,&quot;bottomAbs&quot;:false}]}"/>
  <p:tag name="KSO_WM_SLIDE_CAN_ADD_NAVIGATION" val="1"/>
  <p:tag name="KSO_WM_SLIDE_BACKGROUND" val="[&quot;general&quot;]"/>
  <p:tag name="KSO_WM_SLIDE_RATIO" val="1.777778"/>
  <p:tag name="KSO_WM_SLIDE_ID" val="custom20204973_10"/>
  <p:tag name="KSO_WM_TEMPLATE_SUBCATEGORY" val="0"/>
  <p:tag name="KSO_WM_TEMPLATE_MASTER_TYPE" val="1"/>
  <p:tag name="KSO_WM_TEMPLATE_COLOR_TYPE" val="1"/>
  <p:tag name="KSO_WM_SLIDE_TYPE" val="text"/>
  <p:tag name="KSO_WM_SLIDE_SUBTYPE" val="diag"/>
  <p:tag name="KSO_WM_SLIDE_ITEM_CNT" val="4"/>
  <p:tag name="KSO_WM_SLIDE_INDEX" val="10"/>
  <p:tag name="KSO_WM_SLIDE_SIZE" val="547.8*414"/>
  <p:tag name="KSO_WM_SLIDE_POSITION" val="326.681*87.9"/>
  <p:tag name="KSO_WM_DIAGRAM_GROUP_CODE" val="l1-2"/>
  <p:tag name="KSO_WM_SLIDE_DIAGTYPE" val="l"/>
  <p:tag name="KSO_WM_TAG_VERSION" val="1.0"/>
  <p:tag name="KSO_WM_BEAUTIFY_FLAG" val="#wm#"/>
  <p:tag name="KSO_WM_TEMPLATE_CATEGORY" val="custom"/>
  <p:tag name="KSO_WM_TEMPLATE_INDEX" val="20204973"/>
  <p:tag name="KSO_WM_SLIDE_LAYOUT" val="a_l"/>
  <p:tag name="KSO_WM_SLIDE_LAYOUT_CNT" val="1_1"/>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
  <p:tag name="KSO_WM_UNIT_ID" val="custom20204973_11*i*1"/>
  <p:tag name="KSO_WM_TEMPLATE_CATEGORY" val="custom"/>
  <p:tag name="KSO_WM_TEMPLATE_INDEX" val="20204973"/>
  <p:tag name="KSO_WM_UNIT_LAYERLEVEL" val="1"/>
  <p:tag name="KSO_WM_TAG_VERSION" val="1.0"/>
  <p:tag name="KSO_WM_BEAUTIFY_FLAG" val="#wm#"/>
  <p:tag name="KSO_WM_UNIT_USESOURCEFORMAT_APPLY" val="1"/>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0"/>
  <p:tag name="KSO_WM_UNIT_ID" val="custom20204973_11*i*10"/>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1"/>
  <p:tag name="KSO_WM_UNIT_ID" val="custom20204973_11*i*11"/>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2"/>
  <p:tag name="KSO_WM_UNIT_ID" val="custom20204973_11*i*12"/>
  <p:tag name="KSO_WM_TEMPLATE_CATEGORY" val="custom"/>
  <p:tag name="KSO_WM_TEMPLATE_INDEX" val="20204973"/>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13"/>
  <p:tag name="KSO_WM_UNIT_ID" val="custom20204973_11*i*13"/>
  <p:tag name="KSO_WM_TEMPLATE_CATEGORY" val="custom"/>
  <p:tag name="KSO_WM_TEMPLATE_INDEX" val="20204973"/>
  <p:tag name="KSO_WM_UNIT_LAYERLEVEL" val="1"/>
  <p:tag name="KSO_WM_TAG_VERSION" val="1.0"/>
  <p:tag name="KSO_WM_BEAUTIFY_FLAG" val="#wm#"/>
  <p:tag name="KSO_WM_UNIT_USESOURCEFORMAT_APPLY" val="1"/>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4973_11*i*2"/>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SHADOW_SCHEMECOLOR_INDEX" val="5"/>
  <p:tag name="KSO_WM_UNIT_TEXT_FILL_FORE_SCHEMECOLOR_INDEX" val="2"/>
  <p:tag name="KSO_WM_UNIT_TEXT_FILL_TYPE" val="1"/>
  <p:tag name="KSO_WM_UNIT_USESOURCEFORMAT_APPLY" val="1"/>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3"/>
  <p:tag name="KSO_WM_UNIT_ID" val="custom20204973_11*i*3"/>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4973_11*i*4"/>
  <p:tag name="KSO_WM_TEMPLATE_CATEGORY" val="custom"/>
  <p:tag name="KSO_WM_TEMPLATE_INDEX" val="20204973"/>
  <p:tag name="KSO_WM_UNIT_LAYERLEVEL" val="1"/>
  <p:tag name="KSO_WM_TAG_VERSION" val="1.0"/>
  <p:tag name="KSO_WM_BEAUTIFY_FLAG" val="#wm#"/>
  <p:tag name="KSO_WM_UNIT_USESOURCEFORMAT_APPLY" val="1"/>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5"/>
  <p:tag name="KSO_WM_UNIT_ID" val="custom20204973_11*i*5"/>
  <p:tag name="KSO_WM_TEMPLATE_CATEGORY" val="custom"/>
  <p:tag name="KSO_WM_TEMPLATE_INDEX" val="20204973"/>
  <p:tag name="KSO_WM_UNIT_LAYERLEVEL" val="1"/>
  <p:tag name="KSO_WM_TAG_VERSION" val="1.0"/>
  <p:tag name="KSO_WM_BEAUTIFY_FLAG" val="#wm#"/>
  <p:tag name="KSO_WM_UNIT_FILL_FORE_SCHEMECOLOR_INDEX" val="6"/>
  <p:tag name="KSO_WM_UNIT_FILL_TYPE" val="1"/>
  <p:tag name="KSO_WM_UNIT_SHADOW_SCHEMECOLOR_INDEX" val="5"/>
  <p:tag name="KSO_WM_UNIT_TEXT_FILL_FORE_SCHEMECOLOR_INDEX" val="2"/>
  <p:tag name="KSO_WM_UNIT_TEXT_FILL_TYPE" val="1"/>
  <p:tag name="KSO_WM_UNIT_USESOURCEFORMAT_APPLY" val="1"/>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6"/>
  <p:tag name="KSO_WM_UNIT_ID" val="custom20204973_11*i*6"/>
  <p:tag name="KSO_WM_TEMPLATE_CATEGORY" val="custom"/>
  <p:tag name="KSO_WM_TEMPLATE_INDEX" val="20204973"/>
  <p:tag name="KSO_WM_UNIT_LAYERLEVEL" val="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1"/>
</p:tagLst>
</file>

<file path=ppt/tags/tag196.xml><?xml version="1.0" encoding="utf-8"?>
<p:tagLst xmlns:p="http://schemas.openxmlformats.org/presentationml/2006/main">
  <p:tag name="KSO_WM_UNIT_ISCONTENTSTITLE" val="0"/>
  <p:tag name="KSO_WM_UNIT_ISNUMDGMTITLE" val="0"/>
  <p:tag name="KSO_WM_UNIT_PRESET_TEXT" val="单击此处&#10;添加大标题"/>
  <p:tag name="KSO_WM_UNIT_NOCLEAR" val="0"/>
  <p:tag name="KSO_WM_UNIT_VALUE" val="14"/>
  <p:tag name="KSO_WM_UNIT_HIGHLIGHT" val="0"/>
  <p:tag name="KSO_WM_UNIT_COMPATIBLE" val="0"/>
  <p:tag name="KSO_WM_UNIT_DIAGRAM_ISNUMVISUAL" val="0"/>
  <p:tag name="KSO_WM_UNIT_DIAGRAM_ISREFERUNIT" val="0"/>
  <p:tag name="KSO_WM_DIAGRAM_GROUP_CODE" val="l1-2"/>
  <p:tag name="KSO_WM_UNIT_TYPE" val="a"/>
  <p:tag name="KSO_WM_UNIT_INDEX" val="1"/>
  <p:tag name="KSO_WM_UNIT_ID" val="custom20204973_11*a*1"/>
  <p:tag name="KSO_WM_TEMPLATE_CATEGORY" val="custom"/>
  <p:tag name="KSO_WM_TEMPLATE_INDEX" val="20204973"/>
  <p:tag name="KSO_WM_UNIT_LAYERLEVEL" val="1"/>
  <p:tag name="KSO_WM_TAG_VERSION" val="1.0"/>
  <p:tag name="KSO_WM_BEAUTIFY_FLAG" val="#wm#"/>
  <p:tag name="KSO_WM_UNIT_TEXT_FILL_FORE_SCHEMECOLOR_INDEX" val="13"/>
  <p:tag name="KSO_WM_UNIT_TEXT_FILL_TYPE" val="1"/>
  <p:tag name="KSO_WM_UNIT_USESOURCEFORMAT_APPLY" val="1"/>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7"/>
  <p:tag name="KSO_WM_UNIT_ID" val="custom20204973_11*i*7"/>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8"/>
  <p:tag name="KSO_WM_UNIT_ID" val="custom20204973_11*i*8"/>
  <p:tag name="KSO_WM_TEMPLATE_CATEGORY" val="custom"/>
  <p:tag name="KSO_WM_TEMPLATE_INDEX" val="20204973"/>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9"/>
  <p:tag name="KSO_WM_UNIT_ID" val="custom20204973_11*i*9"/>
  <p:tag name="KSO_WM_TEMPLATE_CATEGORY" val="custom"/>
  <p:tag name="KSO_WM_TEMPLATE_INDEX" val="20204973"/>
  <p:tag name="KSO_WM_UNIT_LAYERLEVEL" val="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1"/>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l_i"/>
  <p:tag name="KSO_WM_UNIT_INDEX" val="1_5"/>
  <p:tag name="KSO_WM_UNIT_ID" val="custom20204973_11*l_i*1_5"/>
  <p:tag name="KSO_WM_TEMPLATE_CATEGORY" val="custom"/>
  <p:tag name="KSO_WM_TEMPLATE_INDEX" val="20204973"/>
  <p:tag name="KSO_WM_UNIT_LAYERLEVEL" val="1_1"/>
  <p:tag name="KSO_WM_TAG_VERSION" val="1.0"/>
  <p:tag name="KSO_WM_BEAUTIFY_FLAG" val="#wm#"/>
  <p:tag name="KSO_WM_UNIT_LINE_FORE_SCHEMECOLOR_INDEX" val="14"/>
  <p:tag name="KSO_WM_UNIT_LINE_FILL_TYPE" val="2"/>
  <p:tag name="KSO_WM_UNIT_USESOURCEFORMAT_APPLY" val="1"/>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l_i"/>
  <p:tag name="KSO_WM_UNIT_INDEX" val="1_3"/>
  <p:tag name="KSO_WM_UNIT_ID" val="custom20204973_11*l_i*1_3"/>
  <p:tag name="KSO_WM_TEMPLATE_CATEGORY" val="custom"/>
  <p:tag name="KSO_WM_TEMPLATE_INDEX" val="20204973"/>
  <p:tag name="KSO_WM_UNIT_LAYERLEVEL" val="1_1"/>
  <p:tag name="KSO_WM_TAG_VERSION" val="1.0"/>
  <p:tag name="KSO_WM_BEAUTIFY_FLAG" val="#wm#"/>
  <p:tag name="KSO_WM_UNIT_LINE_FORE_SCHEMECOLOR_INDEX" val="14"/>
  <p:tag name="KSO_WM_UNIT_LINE_FILL_TYPE" val="2"/>
  <p:tag name="KSO_WM_UNIT_USESOURCEFORMAT_APPLY" val="1"/>
</p:tagLst>
</file>

<file path=ppt/tags/tag202.xml><?xml version="1.0" encoding="utf-8"?>
<p:tagLst xmlns:p="http://schemas.openxmlformats.org/presentationml/2006/main">
  <p:tag name="KSO_WM_UNIT_SUBTYPE" val="a"/>
  <p:tag name="KSO_WM_UNIT_PRESET_TEXT" val="单击此处输入你的正文，请尽量言简意赅的阐述观点。"/>
  <p:tag name="KSO_WM_UNIT_NOCLEAR" val="0"/>
  <p:tag name="KSO_WM_UNIT_HIGHLIGHT" val="0"/>
  <p:tag name="KSO_WM_UNIT_COMPATIBLE" val="0"/>
  <p:tag name="KSO_WM_UNIT_DIAGRAM_ISNUMVISUAL" val="0"/>
  <p:tag name="KSO_WM_UNIT_DIAGRAM_ISREFERUNIT" val="0"/>
  <p:tag name="KSO_WM_DIAGRAM_GROUP_CODE" val="l1-2"/>
  <p:tag name="KSO_WM_UNIT_TYPE" val="l_h_f"/>
  <p:tag name="KSO_WM_UNIT_INDEX" val="1_1_1"/>
  <p:tag name="KSO_WM_UNIT_ID" val="custom20204973_11*l_h_f*1_1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03.xml><?xml version="1.0" encoding="utf-8"?>
<p:tagLst xmlns:p="http://schemas.openxmlformats.org/presentationml/2006/main">
  <p:tag name="KSO_WM_UNIT_ISCONTENTSTITLE" val="0"/>
  <p:tag name="KSO_WM_UNIT_ISNUMDGMTITLE" val="0"/>
  <p:tag name="KSO_WM_UNIT_PRESET_TEXT" val="点击添加标题"/>
  <p:tag name="KSO_WM_UNIT_NOCLEAR" val="0"/>
  <p:tag name="KSO_WM_UNIT_HIGHLIGHT" val="0"/>
  <p:tag name="KSO_WM_UNIT_COMPATIBLE" val="0"/>
  <p:tag name="KSO_WM_UNIT_DIAGRAM_ISNUMVISUAL" val="0"/>
  <p:tag name="KSO_WM_UNIT_DIAGRAM_ISREFERUNIT" val="0"/>
  <p:tag name="KSO_WM_DIAGRAM_GROUP_CODE" val="l1-2"/>
  <p:tag name="KSO_WM_UNIT_TYPE" val="l_h_a"/>
  <p:tag name="KSO_WM_UNIT_INDEX" val="1_1_1"/>
  <p:tag name="KSO_WM_UNIT_ID" val="custom20204973_11*l_h_a*1_1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l_i"/>
  <p:tag name="KSO_WM_UNIT_INDEX" val="1_2"/>
  <p:tag name="KSO_WM_UNIT_ID" val="custom20204973_11*l_i*1_2"/>
  <p:tag name="KSO_WM_TEMPLATE_CATEGORY" val="custom"/>
  <p:tag name="KSO_WM_TEMPLATE_INDEX" val="20204973"/>
  <p:tag name="KSO_WM_UNIT_LAYERLEVEL" val="1_1"/>
  <p:tag name="KSO_WM_TAG_VERSION" val="1.0"/>
  <p:tag name="KSO_WM_BEAUTIFY_FLAG" val="#wm#"/>
  <p:tag name="KSO_WM_UNIT_LINE_FORE_SCHEMECOLOR_INDEX" val="14"/>
  <p:tag name="KSO_WM_UNIT_LINE_FILL_TYPE" val="2"/>
  <p:tag name="KSO_WM_UNIT_USESOURCEFORMAT_APPLY" val="1"/>
</p:tagLst>
</file>

<file path=ppt/tags/tag205.xml><?xml version="1.0" encoding="utf-8"?>
<p:tagLst xmlns:p="http://schemas.openxmlformats.org/presentationml/2006/main">
  <p:tag name="KSO_WM_UNIT_SUBTYPE" val="a"/>
  <p:tag name="KSO_WM_UNIT_PRESET_TEXT" val="单击此处输入你的正文，请尽量言简意赅的阐述观点。"/>
  <p:tag name="KSO_WM_UNIT_NOCLEAR" val="0"/>
  <p:tag name="KSO_WM_UNIT_HIGHLIGHT" val="0"/>
  <p:tag name="KSO_WM_UNIT_COMPATIBLE" val="0"/>
  <p:tag name="KSO_WM_UNIT_DIAGRAM_ISNUMVISUAL" val="0"/>
  <p:tag name="KSO_WM_UNIT_DIAGRAM_ISREFERUNIT" val="0"/>
  <p:tag name="KSO_WM_DIAGRAM_GROUP_CODE" val="l1-2"/>
  <p:tag name="KSO_WM_UNIT_TYPE" val="l_h_f"/>
  <p:tag name="KSO_WM_UNIT_INDEX" val="1_2_1"/>
  <p:tag name="KSO_WM_UNIT_ID" val="custom20204973_11*l_h_f*1_2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06.xml><?xml version="1.0" encoding="utf-8"?>
<p:tagLst xmlns:p="http://schemas.openxmlformats.org/presentationml/2006/main">
  <p:tag name="KSO_WM_UNIT_ISCONTENTSTITLE" val="0"/>
  <p:tag name="KSO_WM_UNIT_ISNUMDGMTITLE" val="0"/>
  <p:tag name="KSO_WM_UNIT_PRESET_TEXT" val="点击添加标题"/>
  <p:tag name="KSO_WM_UNIT_NOCLEAR" val="0"/>
  <p:tag name="KSO_WM_UNIT_HIGHLIGHT" val="0"/>
  <p:tag name="KSO_WM_UNIT_COMPATIBLE" val="0"/>
  <p:tag name="KSO_WM_UNIT_DIAGRAM_ISNUMVISUAL" val="0"/>
  <p:tag name="KSO_WM_UNIT_DIAGRAM_ISREFERUNIT" val="0"/>
  <p:tag name="KSO_WM_DIAGRAM_GROUP_CODE" val="l1-2"/>
  <p:tag name="KSO_WM_UNIT_TYPE" val="l_h_a"/>
  <p:tag name="KSO_WM_UNIT_INDEX" val="1_2_1"/>
  <p:tag name="KSO_WM_UNIT_ID" val="custom20204973_11*l_h_a*1_2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07.xml><?xml version="1.0" encoding="utf-8"?>
<p:tagLst xmlns:p="http://schemas.openxmlformats.org/presentationml/2006/main">
  <p:tag name="KSO_WM_UNIT_ISCONTENTSTITLE" val="0"/>
  <p:tag name="KSO_WM_UNIT_ISNUMDGMTITLE" val="0"/>
  <p:tag name="KSO_WM_UNIT_PRESET_TEXT" val="点击添加标题"/>
  <p:tag name="KSO_WM_UNIT_NOCLEAR" val="0"/>
  <p:tag name="KSO_WM_UNIT_HIGHLIGHT" val="0"/>
  <p:tag name="KSO_WM_UNIT_COMPATIBLE" val="0"/>
  <p:tag name="KSO_WM_UNIT_DIAGRAM_ISNUMVISUAL" val="0"/>
  <p:tag name="KSO_WM_UNIT_DIAGRAM_ISREFERUNIT" val="0"/>
  <p:tag name="KSO_WM_DIAGRAM_GROUP_CODE" val="l1-2"/>
  <p:tag name="KSO_WM_UNIT_TYPE" val="l_h_a"/>
  <p:tag name="KSO_WM_UNIT_INDEX" val="1_3_1"/>
  <p:tag name="KSO_WM_UNIT_ID" val="custom20204973_11*l_h_a*1_3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08.xml><?xml version="1.0" encoding="utf-8"?>
<p:tagLst xmlns:p="http://schemas.openxmlformats.org/presentationml/2006/main">
  <p:tag name="KSO_WM_UNIT_SUBTYPE" val="a"/>
  <p:tag name="KSO_WM_UNIT_PRESET_TEXT" val="单击此处输入你的正文，请尽量言简意赅的阐述观点。"/>
  <p:tag name="KSO_WM_UNIT_NOCLEAR" val="0"/>
  <p:tag name="KSO_WM_UNIT_HIGHLIGHT" val="0"/>
  <p:tag name="KSO_WM_UNIT_COMPATIBLE" val="0"/>
  <p:tag name="KSO_WM_UNIT_DIAGRAM_ISNUMVISUAL" val="0"/>
  <p:tag name="KSO_WM_UNIT_DIAGRAM_ISREFERUNIT" val="0"/>
  <p:tag name="KSO_WM_DIAGRAM_GROUP_CODE" val="l1-2"/>
  <p:tag name="KSO_WM_UNIT_TYPE" val="l_h_f"/>
  <p:tag name="KSO_WM_UNIT_INDEX" val="1_5_1"/>
  <p:tag name="KSO_WM_UNIT_ID" val="custom20204973_11*l_h_f*1_5_1"/>
  <p:tag name="KSO_WM_TEMPLATE_CATEGORY" val="custom"/>
  <p:tag name="KSO_WM_TEMPLATE_INDEX" val="20204973"/>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09.xml><?xml version="1.0" encoding="utf-8"?>
<p:tagLst xmlns:p="http://schemas.openxmlformats.org/presentationml/2006/main">
  <p:tag name="KSO_WM_SLIDE_LAYOUT_INFO" val="{&quot;direction&quot;:0,&quot;horizontalAlign&quot;:-1,&quot;verticalAlign&quot;:-1,&quot;type&quot;:0,&quot;diagramDirection&quot;:0,&quot;canSetOverLayout&quot;:0,&quot;isOverLayout&quot;:0,&quot;margin&quot;:{&quot;left&quot;:1.69,&quot;top&quot;:1.69,&quot;right&quot;:1.69,&quot;bottom&quot;:1.69},&quot;edge&quot;:{&quot;left&quot;:true,&quot;top&quot;:true,&quot;right&quot;:true,&quot;bottom&quot;:true},&quot;backgroundInfo&quot;:[{&quot;type&quot;:&quot;general&quot;,&quot;left&quot;:0.0,&quot;top&quot;:0.0,&quot;right&quot;:0.0,&quot;bottom&quot;:0.0,&quot;leftAbs&quot;:false,&quot;topAbs&quot;:false,&quot;rightAbs&quot;:false,&quot;bottomAbs&quot;:false}]}"/>
  <p:tag name="KSO_WM_SLIDE_CAN_ADD_NAVIGATION" val="1"/>
  <p:tag name="KSO_WM_SLIDE_BACKGROUND" val="[&quot;general&quot;]"/>
  <p:tag name="KSO_WM_SLIDE_RATIO" val="1.777778"/>
  <p:tag name="KSO_WM_SLIDE_ID" val="custom20204973_11"/>
  <p:tag name="KSO_WM_TEMPLATE_SUBCATEGORY" val="0"/>
  <p:tag name="KSO_WM_TEMPLATE_MASTER_TYPE" val="1"/>
  <p:tag name="KSO_WM_TEMPLATE_COLOR_TYPE" val="1"/>
  <p:tag name="KSO_WM_SLIDE_TYPE" val="text"/>
  <p:tag name="KSO_WM_SLIDE_SUBTYPE" val="diag"/>
  <p:tag name="KSO_WM_SLIDE_ITEM_CNT" val="5"/>
  <p:tag name="KSO_WM_SLIDE_INDEX" val="11"/>
  <p:tag name="KSO_WM_SLIDE_SIZE" val="547.8*407.6"/>
  <p:tag name="KSO_WM_SLIDE_POSITION" val="326.681*92.55"/>
  <p:tag name="KSO_WM_DIAGRAM_GROUP_CODE" val="l1-2"/>
  <p:tag name="KSO_WM_SLIDE_DIAGTYPE" val="l"/>
  <p:tag name="KSO_WM_TAG_VERSION" val="1.0"/>
  <p:tag name="KSO_WM_BEAUTIFY_FLAG" val="#wm#"/>
  <p:tag name="KSO_WM_TEMPLATE_CATEGORY" val="custom"/>
  <p:tag name="KSO_WM_TEMPLATE_INDEX" val="20204973"/>
  <p:tag name="KSO_WM_SLIDE_LAYOUT" val="a_l"/>
  <p:tag name="KSO_WM_SLIDE_LAYOUT_CNT" val="1_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6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6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6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6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6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6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6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7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8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8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8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8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8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8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9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9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2-12-26">
      <a:dk1>
        <a:sysClr val="windowText" lastClr="000000"/>
      </a:dk1>
      <a:lt1>
        <a:sysClr val="window" lastClr="FFFFFF"/>
      </a:lt1>
      <a:dk2>
        <a:srgbClr val="EAF4FD"/>
      </a:dk2>
      <a:lt2>
        <a:srgbClr val="FFFFFF"/>
      </a:lt2>
      <a:accent1>
        <a:srgbClr val="5BAAEB"/>
      </a:accent1>
      <a:accent2>
        <a:srgbClr val="5FB3EB"/>
      </a:accent2>
      <a:accent3>
        <a:srgbClr val="63BBEB"/>
      </a:accent3>
      <a:accent4>
        <a:srgbClr val="68C4EA"/>
      </a:accent4>
      <a:accent5>
        <a:srgbClr val="6CCCEA"/>
      </a:accent5>
      <a:accent6>
        <a:srgbClr val="70D5EA"/>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1173</Words>
  <Application>WPS 演示</Application>
  <PresentationFormat>自定义</PresentationFormat>
  <Paragraphs>66</Paragraphs>
  <Slides>7</Slides>
  <Notes>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7</vt:i4>
      </vt:variant>
    </vt:vector>
  </HeadingPairs>
  <TitlesOfParts>
    <vt:vector size="16" baseType="lpstr">
      <vt:lpstr>Arial</vt:lpstr>
      <vt:lpstr>宋体</vt:lpstr>
      <vt:lpstr>Wingdings</vt:lpstr>
      <vt:lpstr>微软雅黑</vt:lpstr>
      <vt:lpstr>汉仪旗黑-85S</vt:lpstr>
      <vt:lpstr>黑体</vt:lpstr>
      <vt:lpstr>Calibri</vt:lpstr>
      <vt:lpstr>Arial Unicode MS</vt:lpstr>
      <vt:lpstr>1_Office 主题​​</vt:lpstr>
      <vt:lpstr>石林县全面推进基层政务公开标准化规范化工作实施方案</vt:lpstr>
      <vt:lpstr>PowerPoint 演示文稿</vt:lpstr>
      <vt:lpstr>重点工作</vt:lpstr>
      <vt:lpstr>PowerPoint 演示文稿</vt:lpstr>
      <vt:lpstr>PowerPoint 演示文稿</vt:lpstr>
      <vt:lpstr>PowerPoint 演示文稿</vt:lpstr>
      <vt:lpstr>PowerPoint 演示文稿</vt:lpstr>
    </vt:vector>
  </TitlesOfParts>
  <Company>昆明市石林县党政机关单位</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石林县全面推进基层政务公开标准化规范化工作实施方案</dc:title>
  <dc:creator>Lenovo</dc:creator>
  <cp:lastModifiedBy>sladmin</cp:lastModifiedBy>
  <cp:revision>10</cp:revision>
  <dcterms:created xsi:type="dcterms:W3CDTF">2019-09-19T02:01:00Z</dcterms:created>
  <dcterms:modified xsi:type="dcterms:W3CDTF">2020-07-20T08:45:48Z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2052-11.8.6.8722</vt:lpwstr>
  </property>
</Properties>
</file>